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9.xml.rels" ContentType="application/vnd.openxmlformats-package.relationships+xml"/>
  <Override PartName="/ppt/slideMasters/_rels/slideMaster18.xml.rels" ContentType="application/vnd.openxmlformats-package.relationships+xml"/>
  <Override PartName="/ppt/slideMasters/_rels/slideMaster16.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12.xml" ContentType="application/vnd.openxmlformats-officedocument.presentationml.slideMaster+xml"/>
  <Override PartName="/ppt/slideMasters/slideMaster16.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20.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7.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19.xml.rels" ContentType="application/vnd.openxmlformats-package.relationship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_rels/presentation.xml.rels" ContentType="application/vnd.openxmlformats-package.relationships+xml"/>
  <Override PartName="/ppt/media/image29.png" ContentType="image/png"/>
  <Override PartName="/ppt/media/image27.png" ContentType="image/png"/>
  <Override PartName="/ppt/media/image26.png" ContentType="image/png"/>
  <Override PartName="/ppt/media/image13.svg" ContentType="image/svg"/>
  <Override PartName="/ppt/media/image24.png" ContentType="image/png"/>
  <Override PartName="/ppt/media/image11.svg" ContentType="image/svg"/>
  <Override PartName="/ppt/media/image23.png" ContentType="image/png"/>
  <Override PartName="/ppt/media/image22.png" ContentType="image/png"/>
  <Override PartName="/ppt/media/image46.svg" ContentType="image/svg"/>
  <Override PartName="/ppt/media/image17.svg" ContentType="image/svg"/>
  <Override PartName="/ppt/media/image15.svg" ContentType="image/svg"/>
  <Override PartName="/ppt/media/image2.png" ContentType="image/png"/>
  <Override PartName="/ppt/media/image21.svg" ContentType="image/svg"/>
  <Override PartName="/ppt/media/image4.png" ContentType="image/png"/>
  <Override PartName="/ppt/media/image36.png" ContentType="image/png"/>
  <Override PartName="/ppt/media/image25.svg" ContentType="image/svg"/>
  <Override PartName="/ppt/media/image6.png" ContentType="image/png"/>
  <Override PartName="/ppt/media/image38.png" ContentType="image/png"/>
  <Override PartName="/ppt/media/image14.png" ContentType="image/png"/>
  <Override PartName="/ppt/media/image5.png" ContentType="image/png"/>
  <Override PartName="/ppt/media/image19.svg" ContentType="image/svg"/>
  <Override PartName="/ppt/media/image1.png" ContentType="image/png"/>
  <Override PartName="/ppt/media/image33.png" ContentType="image/png"/>
  <Override PartName="/ppt/media/image10.png" ContentType="image/png"/>
  <Override PartName="/ppt/media/image34.svg" ContentType="image/svg"/>
  <Override PartName="/ppt/media/image47.png" ContentType="image/png"/>
  <Override PartName="/ppt/media/image16.png" ContentType="image/png"/>
  <Override PartName="/ppt/media/image41.png" ContentType="image/png"/>
  <Override PartName="/ppt/media/image7.png" ContentType="image/png"/>
  <Override PartName="/ppt/media/image39.png" ContentType="image/png"/>
  <Override PartName="/ppt/media/image53.png" ContentType="image/png"/>
  <Override PartName="/ppt/media/image40.svg" ContentType="image/svg"/>
  <Override PartName="/ppt/media/image31.svg" ContentType="image/svg"/>
  <Override PartName="/ppt/media/image18.png" ContentType="image/png"/>
  <Override PartName="/ppt/media/image43.png" ContentType="image/png"/>
  <Override PartName="/ppt/media/image55.png" ContentType="image/png"/>
  <Override PartName="/ppt/media/image42.svg" ContentType="image/svg"/>
  <Override PartName="/ppt/media/image45.png" ContentType="image/png"/>
  <Override PartName="/ppt/media/image48.png" ContentType="image/png"/>
  <Override PartName="/ppt/media/image50.png" ContentType="image/png"/>
  <Override PartName="/ppt/media/image51.png" ContentType="image/png"/>
  <Override PartName="/ppt/media/image52.png" ContentType="image/png"/>
  <Override PartName="/ppt/media/image54.png" ContentType="image/png"/>
  <Override PartName="/ppt/media/image8.png" ContentType="image/png"/>
  <Override PartName="/ppt/media/image9.png" ContentType="image/png"/>
  <Override PartName="/ppt/media/image28.svg" ContentType="image/svg"/>
  <Override PartName="/ppt/media/image56.png" ContentType="image/png"/>
  <Override PartName="/ppt/media/image37.svg" ContentType="image/svg"/>
  <Override PartName="/ppt/media/image32.png" ContentType="image/png"/>
  <Override PartName="/ppt/media/image30.png" ContentType="image/png"/>
  <Override PartName="/ppt/media/image20.png" ContentType="image/png"/>
  <Override PartName="/ppt/media/image44.svg" ContentType="image/svg"/>
  <Override PartName="/ppt/media/image49.png" ContentType="image/png"/>
  <Override PartName="/ppt/media/image12.png" ContentType="image/png"/>
  <Override PartName="/ppt/media/image3.png" ContentType="image/png"/>
  <Override PartName="/ppt/media/image35.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Slides/_rels/notesSlide13.xml.rels" ContentType="application/vnd.openxmlformats-package.relationships+xml"/>
  <Override PartName="/ppt/notesSlides/_rels/notesSlide6.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0" r:id="rId3"/>
    <p:sldMasterId id="2147483665" r:id="rId4"/>
    <p:sldMasterId id="2147483668" r:id="rId5"/>
    <p:sldMasterId id="214748367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12.xml"/><Relationship Id="rId4" Type="http://schemas.openxmlformats.org/officeDocument/2006/relationships/slideMaster" Target="slideMasters/slideMaster16.xml"/><Relationship Id="rId5" Type="http://schemas.openxmlformats.org/officeDocument/2006/relationships/slideMaster" Target="slideMasters/slideMaster18.xml"/><Relationship Id="rId6" Type="http://schemas.openxmlformats.org/officeDocument/2006/relationships/slideMaster" Target="slideMasters/slideMaster19.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sldImg"/>
          </p:nvPr>
        </p:nvSpPr>
        <p:spPr>
          <a:xfrm>
            <a:off x="0" y="764280"/>
            <a:ext cx="0" cy="0"/>
          </a:xfrm>
          <a:prstGeom prst="rect">
            <a:avLst/>
          </a:prstGeom>
          <a:noFill/>
          <a:ln w="0">
            <a:noFill/>
          </a:ln>
        </p:spPr>
        <p:txBody>
          <a:bodyPr lIns="0" rIns="0" tIns="0" bIns="0" anchor="ctr">
            <a:noAutofit/>
          </a:bodyPr>
          <a:p>
            <a:pPr algn="ctr"/>
            <a:r>
              <a:rPr b="0" lang="en-US" sz="4400" strike="noStrike" u="none">
                <a:solidFill>
                  <a:srgbClr val="000000"/>
                </a:solidFill>
                <a:effectLst/>
                <a:uFillTx/>
                <a:latin typeface="Arial"/>
              </a:rPr>
              <a:t>Click to move the slide</a:t>
            </a:r>
            <a:endParaRPr b="0" lang="en-US" sz="4400" strike="noStrike" u="none">
              <a:solidFill>
                <a:srgbClr val="000000"/>
              </a:solidFill>
              <a:effectLst/>
              <a:uFillTx/>
              <a:latin typeface="Arial"/>
            </a:endParaRPr>
          </a:p>
        </p:txBody>
      </p:sp>
      <p:sp>
        <p:nvSpPr>
          <p:cNvPr id="91"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92"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93" name="PlaceHolder 4"/>
          <p:cNvSpPr>
            <a:spLocks noGrp="1"/>
          </p:cNvSpPr>
          <p:nvPr>
            <p:ph type="dt" idx="1"/>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94" name="PlaceHolder 5"/>
          <p:cNvSpPr>
            <a:spLocks noGrp="1"/>
          </p:cNvSpPr>
          <p:nvPr>
            <p:ph type="ftr" idx="2"/>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95" name="PlaceHolder 6"/>
          <p:cNvSpPr>
            <a:spLocks noGrp="1"/>
          </p:cNvSpPr>
          <p:nvPr>
            <p:ph type="sldNum" idx="3"/>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F806DDEA-A82F-4D21-97C6-A1987DD11FCD}"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sldImg"/>
          </p:nvPr>
        </p:nvSpPr>
        <p:spPr>
          <a:xfrm>
            <a:off x="685800" y="1143000"/>
            <a:ext cx="5484240" cy="3084120"/>
          </a:xfrm>
          <a:prstGeom prst="rect">
            <a:avLst/>
          </a:prstGeom>
          <a:ln w="0">
            <a:noFill/>
          </a:ln>
        </p:spPr>
      </p:sp>
      <p:sp>
        <p:nvSpPr>
          <p:cNvPr id="344"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45" name="PlaceHolder 3"/>
          <p:cNvSpPr>
            <a:spLocks noGrp="1"/>
          </p:cNvSpPr>
          <p:nvPr>
            <p:ph type="sldNum" idx="4"/>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66B7F02-914A-41EA-9219-32958A1FDC99}"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sldImg"/>
          </p:nvPr>
        </p:nvSpPr>
        <p:spPr>
          <a:xfrm>
            <a:off x="685800" y="1143000"/>
            <a:ext cx="5483880" cy="3083760"/>
          </a:xfrm>
          <a:prstGeom prst="rect">
            <a:avLst/>
          </a:prstGeom>
          <a:ln w="0">
            <a:noFill/>
          </a:ln>
        </p:spPr>
      </p:sp>
      <p:sp>
        <p:nvSpPr>
          <p:cNvPr id="371" name="PlaceHolder 2"/>
          <p:cNvSpPr>
            <a:spLocks noGrp="1"/>
          </p:cNvSpPr>
          <p:nvPr>
            <p:ph type="body"/>
          </p:nvPr>
        </p:nvSpPr>
        <p:spPr>
          <a:xfrm>
            <a:off x="685800" y="4400640"/>
            <a:ext cx="5483880" cy="35978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72" name="PlaceHolder 3"/>
          <p:cNvSpPr>
            <a:spLocks noGrp="1"/>
          </p:cNvSpPr>
          <p:nvPr>
            <p:ph type="sldNum" idx="13"/>
          </p:nvPr>
        </p:nvSpPr>
        <p:spPr>
          <a:xfrm>
            <a:off x="3884760" y="8685360"/>
            <a:ext cx="2969280" cy="4561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808E8A9-ED51-4F4B-8970-066C34D7E6C7}"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sldImg"/>
          </p:nvPr>
        </p:nvSpPr>
        <p:spPr>
          <a:xfrm>
            <a:off x="685800" y="1143000"/>
            <a:ext cx="5484240" cy="3084120"/>
          </a:xfrm>
          <a:prstGeom prst="rect">
            <a:avLst/>
          </a:prstGeom>
          <a:ln w="0">
            <a:noFill/>
          </a:ln>
        </p:spPr>
      </p:sp>
      <p:sp>
        <p:nvSpPr>
          <p:cNvPr id="374"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75" name="PlaceHolder 3"/>
          <p:cNvSpPr>
            <a:spLocks noGrp="1"/>
          </p:cNvSpPr>
          <p:nvPr>
            <p:ph type="sldNum" idx="14"/>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4EA6BBB-3737-4107-B080-88AFC064ADB4}"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sldImg"/>
          </p:nvPr>
        </p:nvSpPr>
        <p:spPr>
          <a:xfrm>
            <a:off x="685800" y="1143000"/>
            <a:ext cx="5484240" cy="3084120"/>
          </a:xfrm>
          <a:prstGeom prst="rect">
            <a:avLst/>
          </a:prstGeom>
          <a:ln w="0">
            <a:noFill/>
          </a:ln>
        </p:spPr>
      </p:sp>
      <p:sp>
        <p:nvSpPr>
          <p:cNvPr id="377"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78" name="PlaceHolder 3"/>
          <p:cNvSpPr>
            <a:spLocks noGrp="1"/>
          </p:cNvSpPr>
          <p:nvPr>
            <p:ph type="sldNum" idx="15"/>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1F68456-0D4C-45E9-975C-404E16A642C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sldImg"/>
          </p:nvPr>
        </p:nvSpPr>
        <p:spPr>
          <a:xfrm>
            <a:off x="685800" y="1143000"/>
            <a:ext cx="5484240" cy="3084120"/>
          </a:xfrm>
          <a:prstGeom prst="rect">
            <a:avLst/>
          </a:prstGeom>
          <a:ln w="0">
            <a:noFill/>
          </a:ln>
        </p:spPr>
      </p:sp>
      <p:sp>
        <p:nvSpPr>
          <p:cNvPr id="380"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81" name="PlaceHolder 3"/>
          <p:cNvSpPr>
            <a:spLocks noGrp="1"/>
          </p:cNvSpPr>
          <p:nvPr>
            <p:ph type="sldNum" idx="16"/>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3E66E17-771F-4B8C-AC5E-3B10F4215E3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sldImg"/>
          </p:nvPr>
        </p:nvSpPr>
        <p:spPr>
          <a:xfrm>
            <a:off x="685800" y="1143000"/>
            <a:ext cx="5483880" cy="3083760"/>
          </a:xfrm>
          <a:prstGeom prst="rect">
            <a:avLst/>
          </a:prstGeom>
          <a:ln w="0">
            <a:noFill/>
          </a:ln>
        </p:spPr>
      </p:sp>
      <p:sp>
        <p:nvSpPr>
          <p:cNvPr id="347" name="PlaceHolder 2"/>
          <p:cNvSpPr>
            <a:spLocks noGrp="1"/>
          </p:cNvSpPr>
          <p:nvPr>
            <p:ph type="body"/>
          </p:nvPr>
        </p:nvSpPr>
        <p:spPr>
          <a:xfrm>
            <a:off x="685800" y="4400640"/>
            <a:ext cx="5483880" cy="35978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48" name="PlaceHolder 3"/>
          <p:cNvSpPr>
            <a:spLocks noGrp="1"/>
          </p:cNvSpPr>
          <p:nvPr>
            <p:ph type="sldNum" idx="5"/>
          </p:nvPr>
        </p:nvSpPr>
        <p:spPr>
          <a:xfrm>
            <a:off x="3884760" y="8685360"/>
            <a:ext cx="2969280" cy="4561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0018FD2-5948-473E-AFAF-0E532FDD714C}"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sldImg"/>
          </p:nvPr>
        </p:nvSpPr>
        <p:spPr>
          <a:xfrm>
            <a:off x="685800" y="1143000"/>
            <a:ext cx="5483880" cy="3083760"/>
          </a:xfrm>
          <a:prstGeom prst="rect">
            <a:avLst/>
          </a:prstGeom>
          <a:ln w="0">
            <a:noFill/>
          </a:ln>
        </p:spPr>
      </p:sp>
      <p:sp>
        <p:nvSpPr>
          <p:cNvPr id="350" name="PlaceHolder 2"/>
          <p:cNvSpPr>
            <a:spLocks noGrp="1"/>
          </p:cNvSpPr>
          <p:nvPr>
            <p:ph type="body"/>
          </p:nvPr>
        </p:nvSpPr>
        <p:spPr>
          <a:xfrm>
            <a:off x="685800" y="4400640"/>
            <a:ext cx="5483880" cy="35978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51" name="PlaceHolder 3"/>
          <p:cNvSpPr>
            <a:spLocks noGrp="1"/>
          </p:cNvSpPr>
          <p:nvPr>
            <p:ph type="sldNum" idx="6"/>
          </p:nvPr>
        </p:nvSpPr>
        <p:spPr>
          <a:xfrm>
            <a:off x="3884760" y="8685360"/>
            <a:ext cx="2969280" cy="4561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311210FB-6EBD-44F7-A1BF-E7CF88CD9B13}" type="slidenum">
              <a:rPr b="0" lang="en-US" sz="1200" strike="noStrike" u="none">
                <a:solidFill>
                  <a:srgbClr val="000000"/>
                </a:solidFill>
                <a:effectLst/>
                <a:uFillTx/>
                <a:latin typeface="Times New Roman"/>
              </a:rPr>
              <a:t>1</a:t>
            </a:fld>
            <a:endParaRPr b="0" lang="en-US"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PlaceHolder 1"/>
          <p:cNvSpPr>
            <a:spLocks noGrp="1"/>
          </p:cNvSpPr>
          <p:nvPr>
            <p:ph type="sldImg"/>
          </p:nvPr>
        </p:nvSpPr>
        <p:spPr>
          <a:xfrm>
            <a:off x="685800" y="1143000"/>
            <a:ext cx="5484240" cy="3084120"/>
          </a:xfrm>
          <a:prstGeom prst="rect">
            <a:avLst/>
          </a:prstGeom>
          <a:ln w="0">
            <a:noFill/>
          </a:ln>
        </p:spPr>
      </p:sp>
      <p:sp>
        <p:nvSpPr>
          <p:cNvPr id="353"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54" name="PlaceHolder 3"/>
          <p:cNvSpPr>
            <a:spLocks noGrp="1"/>
          </p:cNvSpPr>
          <p:nvPr>
            <p:ph type="sldNum" idx="7"/>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6A6B0A0-CEB6-4E3B-B8FA-FC5474B22FC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sldImg"/>
          </p:nvPr>
        </p:nvSpPr>
        <p:spPr>
          <a:xfrm>
            <a:off x="685800" y="1143000"/>
            <a:ext cx="5484240" cy="3084120"/>
          </a:xfrm>
          <a:prstGeom prst="rect">
            <a:avLst/>
          </a:prstGeom>
          <a:ln w="0">
            <a:noFill/>
          </a:ln>
        </p:spPr>
      </p:sp>
      <p:sp>
        <p:nvSpPr>
          <p:cNvPr id="356"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57" name="PlaceHolder 3"/>
          <p:cNvSpPr>
            <a:spLocks noGrp="1"/>
          </p:cNvSpPr>
          <p:nvPr>
            <p:ph type="sldNum" idx="8"/>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F4C92C7-DFD5-4DE2-8D09-F18183E6784C}"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
          <p:cNvSpPr>
            <a:spLocks noGrp="1"/>
          </p:cNvSpPr>
          <p:nvPr>
            <p:ph type="sldImg"/>
          </p:nvPr>
        </p:nvSpPr>
        <p:spPr>
          <a:xfrm>
            <a:off x="685800" y="1143000"/>
            <a:ext cx="5484240" cy="3084120"/>
          </a:xfrm>
          <a:prstGeom prst="rect">
            <a:avLst/>
          </a:prstGeom>
          <a:ln w="0">
            <a:noFill/>
          </a:ln>
        </p:spPr>
      </p:sp>
      <p:sp>
        <p:nvSpPr>
          <p:cNvPr id="359"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60" name="PlaceHolder 3"/>
          <p:cNvSpPr>
            <a:spLocks noGrp="1"/>
          </p:cNvSpPr>
          <p:nvPr>
            <p:ph type="sldNum" idx="9"/>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2F7DAC8-5F3D-4875-B969-18703D17C7B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type="sldImg"/>
          </p:nvPr>
        </p:nvSpPr>
        <p:spPr>
          <a:xfrm>
            <a:off x="685800" y="1143000"/>
            <a:ext cx="5483880" cy="3083760"/>
          </a:xfrm>
          <a:prstGeom prst="rect">
            <a:avLst/>
          </a:prstGeom>
          <a:ln w="0">
            <a:noFill/>
          </a:ln>
        </p:spPr>
      </p:sp>
      <p:sp>
        <p:nvSpPr>
          <p:cNvPr id="362" name="PlaceHolder 2"/>
          <p:cNvSpPr>
            <a:spLocks noGrp="1"/>
          </p:cNvSpPr>
          <p:nvPr>
            <p:ph type="body"/>
          </p:nvPr>
        </p:nvSpPr>
        <p:spPr>
          <a:xfrm>
            <a:off x="685800" y="4400640"/>
            <a:ext cx="5483880" cy="35978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63" name="PlaceHolder 3"/>
          <p:cNvSpPr>
            <a:spLocks noGrp="1"/>
          </p:cNvSpPr>
          <p:nvPr>
            <p:ph type="sldNum" idx="10"/>
          </p:nvPr>
        </p:nvSpPr>
        <p:spPr>
          <a:xfrm>
            <a:off x="3884760" y="8685360"/>
            <a:ext cx="2969280" cy="4561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79BFE97-1D0F-4B46-8F40-EF7350E9D243}"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type="sldImg"/>
          </p:nvPr>
        </p:nvSpPr>
        <p:spPr>
          <a:xfrm>
            <a:off x="685800" y="1143000"/>
            <a:ext cx="5484240" cy="3084120"/>
          </a:xfrm>
          <a:prstGeom prst="rect">
            <a:avLst/>
          </a:prstGeom>
          <a:ln w="0">
            <a:noFill/>
          </a:ln>
        </p:spPr>
      </p:sp>
      <p:sp>
        <p:nvSpPr>
          <p:cNvPr id="365"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66" name="PlaceHolder 3"/>
          <p:cNvSpPr>
            <a:spLocks noGrp="1"/>
          </p:cNvSpPr>
          <p:nvPr>
            <p:ph type="sldNum" idx="11"/>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FA2968FC-46E8-40E9-9D30-32D5B3D10F03}"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PlaceHolder 1"/>
          <p:cNvSpPr>
            <a:spLocks noGrp="1"/>
          </p:cNvSpPr>
          <p:nvPr>
            <p:ph type="sldImg"/>
          </p:nvPr>
        </p:nvSpPr>
        <p:spPr>
          <a:xfrm>
            <a:off x="685800" y="1143000"/>
            <a:ext cx="5484240" cy="3084120"/>
          </a:xfrm>
          <a:prstGeom prst="rect">
            <a:avLst/>
          </a:prstGeom>
          <a:ln w="0">
            <a:noFill/>
          </a:ln>
        </p:spPr>
      </p:sp>
      <p:sp>
        <p:nvSpPr>
          <p:cNvPr id="368"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69" name="PlaceHolder 3"/>
          <p:cNvSpPr>
            <a:spLocks noGrp="1"/>
          </p:cNvSpPr>
          <p:nvPr>
            <p:ph type="sldNum" idx="12"/>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86D4B55-0461-4A8A-BBD3-E7703001B8B7}"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 master">
    <p:bg>
      <p:bgPr>
        <a:solidFill>
          <a:srgbClr val="000000"/>
        </a:solidFill>
      </p:bgPr>
    </p:bg>
    <p:spTree>
      <p:nvGrpSpPr>
        <p:cNvPr id="1" name=""/>
        <p:cNvGrpSpPr/>
        <p:nvPr/>
      </p:nvGrpSpPr>
      <p:grpSpPr>
        <a:xfrm>
          <a:off x="0" y="0"/>
          <a:ext cx="0" cy="0"/>
          <a:chOff x="0" y="0"/>
          <a:chExt cx="0" cy="0"/>
        </a:xfrm>
      </p:grpSpPr>
      <p:sp>
        <p:nvSpPr>
          <p:cNvPr id="0" name="Shape 0"/>
          <p:cNvSpPr/>
          <p:nvPr/>
        </p:nvSpPr>
        <p:spPr>
          <a:xfrm>
            <a:off x="0" y="0"/>
            <a:ext cx="14627880" cy="8227080"/>
          </a:xfrm>
          <a:prstGeom prst="rect">
            <a:avLst/>
          </a:prstGeom>
          <a:solidFill>
            <a:srgbClr val="ebf4f3"/>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 name="Shape 1"/>
          <p:cNvSpPr/>
          <p:nvPr/>
        </p:nvSpPr>
        <p:spPr>
          <a:xfrm>
            <a:off x="0" y="0"/>
            <a:ext cx="14627880" cy="82270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2" name="Image 0" descr="preencoded.png">
            <a:hlinkClick r:id="rId2"/>
          </p:cNvPr>
          <p:cNvPicPr/>
          <p:nvPr/>
        </p:nvPicPr>
        <p:blipFill>
          <a:blip r:embed="rId3"/>
          <a:stretch/>
        </p:blipFill>
        <p:spPr>
          <a:xfrm>
            <a:off x="12839040" y="7749720"/>
            <a:ext cx="1720080" cy="408960"/>
          </a:xfrm>
          <a:prstGeom prst="rect">
            <a:avLst/>
          </a:prstGeom>
          <a:noFill/>
          <a:ln w="0">
            <a:noFill/>
          </a:ln>
        </p:spPr>
      </p:pic>
      <p:sp>
        <p:nvSpPr>
          <p:cNvPr id="3" name="PlaceHolder 1"/>
          <p:cNvSpPr>
            <a:spLocks noGrp="1"/>
          </p:cNvSpPr>
          <p:nvPr>
            <p:ph type="title"/>
          </p:nvPr>
        </p:nvSpPr>
        <p:spPr>
          <a:xfrm>
            <a:off x="731520" y="328320"/>
            <a:ext cx="13164840" cy="13716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4" name="PlaceHolder 2"/>
          <p:cNvSpPr>
            <a:spLocks noGrp="1"/>
          </p:cNvSpPr>
          <p:nvPr>
            <p:ph type="body"/>
          </p:nvPr>
        </p:nvSpPr>
        <p:spPr>
          <a:xfrm>
            <a:off x="731520" y="1925640"/>
            <a:ext cx="13164840" cy="47703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0 master">
    <p:bg>
      <p:bgPr>
        <a:solidFill>
          <a:srgbClr val="000000"/>
        </a:solidFill>
      </p:bgPr>
    </p:bg>
    <p:spTree>
      <p:nvGrpSpPr>
        <p:cNvPr id="1" name=""/>
        <p:cNvGrpSpPr/>
        <p:nvPr/>
      </p:nvGrpSpPr>
      <p:grpSpPr>
        <a:xfrm>
          <a:off x="0" y="0"/>
          <a:ext cx="0" cy="0"/>
          <a:chOff x="0" y="0"/>
          <a:chExt cx="0" cy="0"/>
        </a:xfrm>
      </p:grpSpPr>
      <p:sp>
        <p:nvSpPr>
          <p:cNvPr id="40" name="Shape 0"/>
          <p:cNvSpPr/>
          <p:nvPr/>
        </p:nvSpPr>
        <p:spPr>
          <a:xfrm>
            <a:off x="0" y="0"/>
            <a:ext cx="14627880" cy="8227080"/>
          </a:xfrm>
          <a:prstGeom prst="rect">
            <a:avLst/>
          </a:prstGeom>
          <a:solidFill>
            <a:srgbClr val="ebf4f3"/>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41" name="Shape 1"/>
          <p:cNvSpPr/>
          <p:nvPr/>
        </p:nvSpPr>
        <p:spPr>
          <a:xfrm>
            <a:off x="0" y="0"/>
            <a:ext cx="14627880" cy="82270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42" name="Image 0" descr="preencoded.png">
            <a:hlinkClick r:id="rId2"/>
          </p:cNvPr>
          <p:cNvPicPr/>
          <p:nvPr/>
        </p:nvPicPr>
        <p:blipFill>
          <a:blip r:embed="rId3"/>
          <a:stretch/>
        </p:blipFill>
        <p:spPr>
          <a:xfrm>
            <a:off x="12839040" y="7749720"/>
            <a:ext cx="1720080" cy="408960"/>
          </a:xfrm>
          <a:prstGeom prst="rect">
            <a:avLst/>
          </a:prstGeom>
          <a:noFill/>
          <a:ln w="0">
            <a:noFill/>
          </a:ln>
        </p:spPr>
      </p:pic>
      <p:sp>
        <p:nvSpPr>
          <p:cNvPr id="43" name="PlaceHolder 1"/>
          <p:cNvSpPr>
            <a:spLocks noGrp="1"/>
          </p:cNvSpPr>
          <p:nvPr>
            <p:ph type="title"/>
          </p:nvPr>
        </p:nvSpPr>
        <p:spPr>
          <a:xfrm>
            <a:off x="731520" y="328320"/>
            <a:ext cx="13165560" cy="137232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ffffff"/>
                </a:solidFill>
                <a:effectLst/>
                <a:uFillTx/>
                <a:latin typeface="Arial"/>
              </a:rPr>
              <a:t>Click to edit the title text format</a:t>
            </a:r>
            <a:endParaRPr b="0" lang="en-US" sz="4400" strike="noStrike" u="none">
              <a:solidFill>
                <a:srgbClr val="ffffff"/>
              </a:solidFill>
              <a:effectLst/>
              <a:uFillTx/>
              <a:latin typeface="Arial"/>
            </a:endParaRPr>
          </a:p>
        </p:txBody>
      </p:sp>
      <p:sp>
        <p:nvSpPr>
          <p:cNvPr id="44" name="PlaceHolder 2"/>
          <p:cNvSpPr>
            <a:spLocks noGrp="1"/>
          </p:cNvSpPr>
          <p:nvPr>
            <p:ph type="body"/>
          </p:nvPr>
        </p:nvSpPr>
        <p:spPr>
          <a:xfrm>
            <a:off x="731520" y="1925640"/>
            <a:ext cx="13165560" cy="477108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ffffff"/>
                </a:solidFill>
                <a:effectLst/>
                <a:uFillTx/>
                <a:latin typeface="Arial"/>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800" strike="noStrike" u="none">
                <a:solidFill>
                  <a:srgbClr val="ffffff"/>
                </a:solidFill>
                <a:effectLst/>
                <a:uFillTx/>
                <a:latin typeface="Arial"/>
              </a:rPr>
              <a:t>Second Outline Level</a:t>
            </a:r>
            <a:endParaRPr b="0" lang="en-US" sz="28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400" strike="noStrike" u="none">
                <a:solidFill>
                  <a:srgbClr val="ffffff"/>
                </a:solidFill>
                <a:effectLst/>
                <a:uFillTx/>
                <a:latin typeface="Arial"/>
              </a:rPr>
              <a:t>Third Outline Level</a:t>
            </a:r>
            <a:endParaRPr b="0" lang="en-US" sz="24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ffffff"/>
                </a:solidFill>
                <a:effectLst/>
                <a:uFillTx/>
                <a:latin typeface="Arial"/>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ffffff"/>
                </a:solidFill>
                <a:effectLst/>
                <a:uFillTx/>
                <a:latin typeface="Arial"/>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ffffff"/>
                </a:solidFill>
                <a:effectLst/>
                <a:uFillTx/>
                <a:latin typeface="Arial"/>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ffffff"/>
                </a:solidFill>
                <a:effectLst/>
                <a:uFillTx/>
                <a:latin typeface="Arial"/>
              </a:rPr>
              <a:t>Seventh Outline Level</a:t>
            </a:r>
            <a:endParaRPr b="0" lang="en-US" sz="2000" strike="noStrike" u="none">
              <a:solidFill>
                <a:srgbClr val="ffffff"/>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
    <p:bg>
      <p:bgPr>
        <a:solidFill>
          <a:srgbClr val="000000"/>
        </a:solidFill>
      </p:bgPr>
    </p:bg>
    <p:spTree>
      <p:nvGrpSpPr>
        <p:cNvPr id="1" name=""/>
        <p:cNvGrpSpPr/>
        <p:nvPr/>
      </p:nvGrpSpPr>
      <p:grpSpPr>
        <a:xfrm>
          <a:off x="0" y="0"/>
          <a:ext cx="0" cy="0"/>
          <a:chOff x="0" y="0"/>
          <a:chExt cx="0" cy="0"/>
        </a:xfrm>
      </p:grpSpPr>
      <p:sp>
        <p:nvSpPr>
          <p:cNvPr id="45" name="Shape 0"/>
          <p:cNvSpPr/>
          <p:nvPr/>
        </p:nvSpPr>
        <p:spPr>
          <a:xfrm>
            <a:off x="0" y="0"/>
            <a:ext cx="14627880" cy="8227080"/>
          </a:xfrm>
          <a:prstGeom prst="rect">
            <a:avLst/>
          </a:prstGeom>
          <a:solidFill>
            <a:srgbClr val="ebf4f3"/>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46" name="Shape 1"/>
          <p:cNvSpPr/>
          <p:nvPr/>
        </p:nvSpPr>
        <p:spPr>
          <a:xfrm>
            <a:off x="0" y="0"/>
            <a:ext cx="14627880" cy="82270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47" name="Image 0" descr="preencoded.png">
            <a:hlinkClick r:id="rId2"/>
          </p:cNvPr>
          <p:cNvPicPr/>
          <p:nvPr/>
        </p:nvPicPr>
        <p:blipFill>
          <a:blip r:embed="rId3"/>
          <a:stretch/>
        </p:blipFill>
        <p:spPr>
          <a:xfrm>
            <a:off x="12839040" y="7749720"/>
            <a:ext cx="1720080" cy="408960"/>
          </a:xfrm>
          <a:prstGeom prst="rect">
            <a:avLst/>
          </a:prstGeom>
          <a:noFill/>
          <a:ln w="0">
            <a:noFill/>
          </a:ln>
        </p:spPr>
      </p:pic>
      <p:sp>
        <p:nvSpPr>
          <p:cNvPr id="48" name="PlaceHolder 1"/>
          <p:cNvSpPr>
            <a:spLocks noGrp="1"/>
          </p:cNvSpPr>
          <p:nvPr>
            <p:ph type="title"/>
          </p:nvPr>
        </p:nvSpPr>
        <p:spPr>
          <a:xfrm>
            <a:off x="731520" y="328320"/>
            <a:ext cx="13164840" cy="13716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49" name="PlaceHolder 2"/>
          <p:cNvSpPr>
            <a:spLocks noGrp="1"/>
          </p:cNvSpPr>
          <p:nvPr>
            <p:ph type="body"/>
          </p:nvPr>
        </p:nvSpPr>
        <p:spPr>
          <a:xfrm>
            <a:off x="731520" y="1925640"/>
            <a:ext cx="13164840" cy="47703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_">
    <p:bg>
      <p:bgPr>
        <a:solidFill>
          <a:srgbClr val="000000"/>
        </a:solidFill>
      </p:bgPr>
    </p:bg>
    <p:spTree>
      <p:nvGrpSpPr>
        <p:cNvPr id="1" name=""/>
        <p:cNvGrpSpPr/>
        <p:nvPr/>
      </p:nvGrpSpPr>
      <p:grpSpPr>
        <a:xfrm>
          <a:off x="0" y="0"/>
          <a:ext cx="0" cy="0"/>
          <a:chOff x="0" y="0"/>
          <a:chExt cx="0" cy="0"/>
        </a:xfrm>
      </p:grpSpPr>
      <p:sp>
        <p:nvSpPr>
          <p:cNvPr id="50" name="Shape 0"/>
          <p:cNvSpPr/>
          <p:nvPr/>
        </p:nvSpPr>
        <p:spPr>
          <a:xfrm>
            <a:off x="0" y="0"/>
            <a:ext cx="14628240" cy="8227440"/>
          </a:xfrm>
          <a:prstGeom prst="rect">
            <a:avLst/>
          </a:prstGeom>
          <a:solidFill>
            <a:srgbClr val="ebf4f3"/>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51" name="Shape 1"/>
          <p:cNvSpPr/>
          <p:nvPr/>
        </p:nvSpPr>
        <p:spPr>
          <a:xfrm>
            <a:off x="0" y="0"/>
            <a:ext cx="14628240" cy="822744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52" name="Image 0" descr="preencoded.png">
            <a:hlinkClick r:id="rId2"/>
          </p:cNvPr>
          <p:cNvPicPr/>
          <p:nvPr/>
        </p:nvPicPr>
        <p:blipFill>
          <a:blip r:embed="rId3"/>
          <a:stretch/>
        </p:blipFill>
        <p:spPr>
          <a:xfrm>
            <a:off x="12839040" y="7749720"/>
            <a:ext cx="1720440" cy="409320"/>
          </a:xfrm>
          <a:prstGeom prst="rect">
            <a:avLst/>
          </a:prstGeom>
          <a:noFill/>
          <a:ln w="0">
            <a:noFill/>
          </a:ln>
        </p:spPr>
      </p:pic>
      <p:sp>
        <p:nvSpPr>
          <p:cNvPr id="53" name="PlaceHolder 1"/>
          <p:cNvSpPr>
            <a:spLocks noGrp="1"/>
          </p:cNvSpPr>
          <p:nvPr>
            <p:ph type="title"/>
          </p:nvPr>
        </p:nvSpPr>
        <p:spPr>
          <a:xfrm>
            <a:off x="731520" y="328320"/>
            <a:ext cx="13165200" cy="137196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54" name="PlaceHolder 2"/>
          <p:cNvSpPr>
            <a:spLocks noGrp="1"/>
          </p:cNvSpPr>
          <p:nvPr>
            <p:ph type="body"/>
          </p:nvPr>
        </p:nvSpPr>
        <p:spPr>
          <a:xfrm>
            <a:off x="731520" y="1925640"/>
            <a:ext cx="13165200" cy="477072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_">
    <p:bg>
      <p:bgPr>
        <a:solidFill>
          <a:srgbClr val="000000"/>
        </a:solidFill>
      </p:bgPr>
    </p:bg>
    <p:spTree>
      <p:nvGrpSpPr>
        <p:cNvPr id="1" name=""/>
        <p:cNvGrpSpPr/>
        <p:nvPr/>
      </p:nvGrpSpPr>
      <p:grpSpPr>
        <a:xfrm>
          <a:off x="0" y="0"/>
          <a:ext cx="0" cy="0"/>
          <a:chOff x="0" y="0"/>
          <a:chExt cx="0" cy="0"/>
        </a:xfrm>
      </p:grpSpPr>
      <p:sp>
        <p:nvSpPr>
          <p:cNvPr id="55" name="Shape 0"/>
          <p:cNvSpPr/>
          <p:nvPr/>
        </p:nvSpPr>
        <p:spPr>
          <a:xfrm>
            <a:off x="0" y="0"/>
            <a:ext cx="14628240" cy="8227440"/>
          </a:xfrm>
          <a:prstGeom prst="rect">
            <a:avLst/>
          </a:prstGeom>
          <a:solidFill>
            <a:srgbClr val="ebf4f3"/>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56" name="Shape 1"/>
          <p:cNvSpPr/>
          <p:nvPr/>
        </p:nvSpPr>
        <p:spPr>
          <a:xfrm>
            <a:off x="0" y="0"/>
            <a:ext cx="14628240" cy="822744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57" name="Image 0" descr="preencoded.png">
            <a:hlinkClick r:id="rId2"/>
          </p:cNvPr>
          <p:cNvPicPr/>
          <p:nvPr/>
        </p:nvPicPr>
        <p:blipFill>
          <a:blip r:embed="rId3"/>
          <a:stretch/>
        </p:blipFill>
        <p:spPr>
          <a:xfrm>
            <a:off x="12839040" y="7749720"/>
            <a:ext cx="1720440" cy="409320"/>
          </a:xfrm>
          <a:prstGeom prst="rect">
            <a:avLst/>
          </a:prstGeom>
          <a:noFill/>
          <a:ln w="0">
            <a:noFill/>
          </a:ln>
        </p:spPr>
      </p:pic>
      <p:sp>
        <p:nvSpPr>
          <p:cNvPr id="58" name="PlaceHolder 1"/>
          <p:cNvSpPr>
            <a:spLocks noGrp="1"/>
          </p:cNvSpPr>
          <p:nvPr>
            <p:ph type="title"/>
          </p:nvPr>
        </p:nvSpPr>
        <p:spPr>
          <a:xfrm>
            <a:off x="731520" y="328320"/>
            <a:ext cx="13165200" cy="137196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59" name="PlaceHolder 2"/>
          <p:cNvSpPr>
            <a:spLocks noGrp="1"/>
          </p:cNvSpPr>
          <p:nvPr>
            <p:ph type="body"/>
          </p:nvPr>
        </p:nvSpPr>
        <p:spPr>
          <a:xfrm>
            <a:off x="731520" y="1925640"/>
            <a:ext cx="13165200" cy="477072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8 master_">
    <p:bg>
      <p:bgPr>
        <a:solidFill>
          <a:srgbClr val="000000"/>
        </a:solidFill>
      </p:bgPr>
    </p:bg>
    <p:spTree>
      <p:nvGrpSpPr>
        <p:cNvPr id="1" name=""/>
        <p:cNvGrpSpPr/>
        <p:nvPr/>
      </p:nvGrpSpPr>
      <p:grpSpPr>
        <a:xfrm>
          <a:off x="0" y="0"/>
          <a:ext cx="0" cy="0"/>
          <a:chOff x="0" y="0"/>
          <a:chExt cx="0" cy="0"/>
        </a:xfrm>
      </p:grpSpPr>
      <p:sp>
        <p:nvSpPr>
          <p:cNvPr id="60" name="Shape 0"/>
          <p:cNvSpPr/>
          <p:nvPr/>
        </p:nvSpPr>
        <p:spPr>
          <a:xfrm>
            <a:off x="0" y="0"/>
            <a:ext cx="14628240" cy="8227440"/>
          </a:xfrm>
          <a:prstGeom prst="rect">
            <a:avLst/>
          </a:prstGeom>
          <a:solidFill>
            <a:srgbClr val="ebf4f3"/>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61" name="Shape 1"/>
          <p:cNvSpPr/>
          <p:nvPr/>
        </p:nvSpPr>
        <p:spPr>
          <a:xfrm>
            <a:off x="0" y="0"/>
            <a:ext cx="14628240" cy="822744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62" name="Image 0" descr="preencoded.png">
            <a:hlinkClick r:id="rId2"/>
          </p:cNvPr>
          <p:cNvPicPr/>
          <p:nvPr/>
        </p:nvPicPr>
        <p:blipFill>
          <a:blip r:embed="rId3"/>
          <a:stretch/>
        </p:blipFill>
        <p:spPr>
          <a:xfrm>
            <a:off x="12839040" y="7749720"/>
            <a:ext cx="1720440" cy="409320"/>
          </a:xfrm>
          <a:prstGeom prst="rect">
            <a:avLst/>
          </a:prstGeom>
          <a:noFill/>
          <a:ln w="0">
            <a:noFill/>
          </a:ln>
        </p:spPr>
      </p:pic>
      <p:sp>
        <p:nvSpPr>
          <p:cNvPr id="63" name="PlaceHolder 1"/>
          <p:cNvSpPr>
            <a:spLocks noGrp="1"/>
          </p:cNvSpPr>
          <p:nvPr>
            <p:ph type="title"/>
          </p:nvPr>
        </p:nvSpPr>
        <p:spPr>
          <a:xfrm>
            <a:off x="731520" y="328320"/>
            <a:ext cx="13165200" cy="137196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64" name="PlaceHolder 2"/>
          <p:cNvSpPr>
            <a:spLocks noGrp="1"/>
          </p:cNvSpPr>
          <p:nvPr>
            <p:ph type="body"/>
          </p:nvPr>
        </p:nvSpPr>
        <p:spPr>
          <a:xfrm>
            <a:off x="731520" y="1925640"/>
            <a:ext cx="13165200" cy="477072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0 master_">
    <p:bg>
      <p:bgPr>
        <a:solidFill>
          <a:srgbClr val="000000"/>
        </a:solidFill>
      </p:bgPr>
    </p:bg>
    <p:spTree>
      <p:nvGrpSpPr>
        <p:cNvPr id="1" name=""/>
        <p:cNvGrpSpPr/>
        <p:nvPr/>
      </p:nvGrpSpPr>
      <p:grpSpPr>
        <a:xfrm>
          <a:off x="0" y="0"/>
          <a:ext cx="0" cy="0"/>
          <a:chOff x="0" y="0"/>
          <a:chExt cx="0" cy="0"/>
        </a:xfrm>
      </p:grpSpPr>
      <p:sp>
        <p:nvSpPr>
          <p:cNvPr id="65" name="Shape 0"/>
          <p:cNvSpPr/>
          <p:nvPr/>
        </p:nvSpPr>
        <p:spPr>
          <a:xfrm>
            <a:off x="0" y="0"/>
            <a:ext cx="14628240" cy="8227440"/>
          </a:xfrm>
          <a:prstGeom prst="rect">
            <a:avLst/>
          </a:prstGeom>
          <a:solidFill>
            <a:srgbClr val="ebf4f3"/>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66" name="Shape 1"/>
          <p:cNvSpPr/>
          <p:nvPr/>
        </p:nvSpPr>
        <p:spPr>
          <a:xfrm>
            <a:off x="0" y="0"/>
            <a:ext cx="14628240" cy="822744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67" name="Image 0" descr="preencoded.png">
            <a:hlinkClick r:id="rId2"/>
          </p:cNvPr>
          <p:cNvPicPr/>
          <p:nvPr/>
        </p:nvPicPr>
        <p:blipFill>
          <a:blip r:embed="rId3"/>
          <a:stretch/>
        </p:blipFill>
        <p:spPr>
          <a:xfrm>
            <a:off x="12839040" y="7749720"/>
            <a:ext cx="1720440" cy="409320"/>
          </a:xfrm>
          <a:prstGeom prst="rect">
            <a:avLst/>
          </a:prstGeom>
          <a:noFill/>
          <a:ln w="0">
            <a:noFill/>
          </a:ln>
        </p:spPr>
      </p:pic>
      <p:sp>
        <p:nvSpPr>
          <p:cNvPr id="68" name="PlaceHolder 1"/>
          <p:cNvSpPr>
            <a:spLocks noGrp="1"/>
          </p:cNvSpPr>
          <p:nvPr>
            <p:ph type="title"/>
          </p:nvPr>
        </p:nvSpPr>
        <p:spPr>
          <a:xfrm>
            <a:off x="731520" y="328320"/>
            <a:ext cx="13165560" cy="137232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rgbClr val="ffffff"/>
                </a:solidFill>
                <a:effectLst/>
                <a:uFillTx/>
                <a:latin typeface="Arial"/>
              </a:rPr>
              <a:t>Click to edit the title text format</a:t>
            </a:r>
            <a:endParaRPr b="0" lang="en-US" sz="4400" strike="noStrike" u="none">
              <a:solidFill>
                <a:srgbClr val="ffffff"/>
              </a:solidFill>
              <a:effectLst/>
              <a:uFillTx/>
              <a:latin typeface="Arial"/>
            </a:endParaRPr>
          </a:p>
        </p:txBody>
      </p:sp>
      <p:sp>
        <p:nvSpPr>
          <p:cNvPr id="69" name="PlaceHolder 2"/>
          <p:cNvSpPr>
            <a:spLocks noGrp="1"/>
          </p:cNvSpPr>
          <p:nvPr>
            <p:ph type="body"/>
          </p:nvPr>
        </p:nvSpPr>
        <p:spPr>
          <a:xfrm>
            <a:off x="731520" y="1925640"/>
            <a:ext cx="13165560" cy="477108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rgbClr val="ffffff"/>
                </a:solidFill>
                <a:effectLst/>
                <a:uFillTx/>
                <a:latin typeface="Arial"/>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800" strike="noStrike" u="none">
                <a:solidFill>
                  <a:srgbClr val="ffffff"/>
                </a:solidFill>
                <a:effectLst/>
                <a:uFillTx/>
                <a:latin typeface="Arial"/>
              </a:rPr>
              <a:t>Second Outline Level</a:t>
            </a:r>
            <a:endParaRPr b="0" lang="en-US" sz="28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400" strike="noStrike" u="none">
                <a:solidFill>
                  <a:srgbClr val="ffffff"/>
                </a:solidFill>
                <a:effectLst/>
                <a:uFillTx/>
                <a:latin typeface="Arial"/>
              </a:rPr>
              <a:t>Third Outline Level</a:t>
            </a:r>
            <a:endParaRPr b="0" lang="en-US" sz="24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rgbClr val="ffffff"/>
                </a:solidFill>
                <a:effectLst/>
                <a:uFillTx/>
                <a:latin typeface="Arial"/>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rgbClr val="ffffff"/>
                </a:solidFill>
                <a:effectLst/>
                <a:uFillTx/>
                <a:latin typeface="Arial"/>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rgbClr val="ffffff"/>
                </a:solidFill>
                <a:effectLst/>
                <a:uFillTx/>
                <a:latin typeface="Arial"/>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rgbClr val="ffffff"/>
                </a:solidFill>
                <a:effectLst/>
                <a:uFillTx/>
                <a:latin typeface="Arial"/>
              </a:rPr>
              <a:t>Seventh Outline Level</a:t>
            </a:r>
            <a:endParaRPr b="0" lang="en-US" sz="2000" strike="noStrike" u="none">
              <a:solidFill>
                <a:srgbClr val="ffffff"/>
              </a:solidFill>
              <a:effectLst/>
              <a:uFillTx/>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_">
    <p:bg>
      <p:bgPr>
        <a:solidFill>
          <a:srgbClr val="000000"/>
        </a:solidFill>
      </p:bgPr>
    </p:bg>
    <p:spTree>
      <p:nvGrpSpPr>
        <p:cNvPr id="1" name=""/>
        <p:cNvGrpSpPr/>
        <p:nvPr/>
      </p:nvGrpSpPr>
      <p:grpSpPr>
        <a:xfrm>
          <a:off x="0" y="0"/>
          <a:ext cx="0" cy="0"/>
          <a:chOff x="0" y="0"/>
          <a:chExt cx="0" cy="0"/>
        </a:xfrm>
      </p:grpSpPr>
      <p:sp>
        <p:nvSpPr>
          <p:cNvPr id="70" name="Shape 0"/>
          <p:cNvSpPr/>
          <p:nvPr/>
        </p:nvSpPr>
        <p:spPr>
          <a:xfrm>
            <a:off x="0" y="0"/>
            <a:ext cx="14628240" cy="8227440"/>
          </a:xfrm>
          <a:prstGeom prst="rect">
            <a:avLst/>
          </a:prstGeom>
          <a:solidFill>
            <a:srgbClr val="ebf4f3"/>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71" name="Shape 1"/>
          <p:cNvSpPr/>
          <p:nvPr/>
        </p:nvSpPr>
        <p:spPr>
          <a:xfrm>
            <a:off x="0" y="0"/>
            <a:ext cx="14628240" cy="822744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72" name="Image 0" descr="preencoded.png">
            <a:hlinkClick r:id="rId2"/>
          </p:cNvPr>
          <p:cNvPicPr/>
          <p:nvPr/>
        </p:nvPicPr>
        <p:blipFill>
          <a:blip r:embed="rId3"/>
          <a:stretch/>
        </p:blipFill>
        <p:spPr>
          <a:xfrm>
            <a:off x="12839040" y="7749720"/>
            <a:ext cx="1720440" cy="409320"/>
          </a:xfrm>
          <a:prstGeom prst="rect">
            <a:avLst/>
          </a:prstGeom>
          <a:noFill/>
          <a:ln w="0">
            <a:noFill/>
          </a:ln>
        </p:spPr>
      </p:pic>
      <p:sp>
        <p:nvSpPr>
          <p:cNvPr id="73" name="PlaceHolder 1"/>
          <p:cNvSpPr>
            <a:spLocks noGrp="1"/>
          </p:cNvSpPr>
          <p:nvPr>
            <p:ph type="title"/>
          </p:nvPr>
        </p:nvSpPr>
        <p:spPr>
          <a:xfrm>
            <a:off x="731520" y="328320"/>
            <a:ext cx="13165200" cy="137196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74" name="PlaceHolder 2"/>
          <p:cNvSpPr>
            <a:spLocks noGrp="1"/>
          </p:cNvSpPr>
          <p:nvPr>
            <p:ph type="body"/>
          </p:nvPr>
        </p:nvSpPr>
        <p:spPr>
          <a:xfrm>
            <a:off x="731520" y="1925640"/>
            <a:ext cx="13165200" cy="477072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9 master_">
    <p:bg>
      <p:bgPr>
        <a:solidFill>
          <a:srgbClr val="000000"/>
        </a:solidFill>
      </p:bgPr>
    </p:bg>
    <p:spTree>
      <p:nvGrpSpPr>
        <p:cNvPr id="1" name=""/>
        <p:cNvGrpSpPr/>
        <p:nvPr/>
      </p:nvGrpSpPr>
      <p:grpSpPr>
        <a:xfrm>
          <a:off x="0" y="0"/>
          <a:ext cx="0" cy="0"/>
          <a:chOff x="0" y="0"/>
          <a:chExt cx="0" cy="0"/>
        </a:xfrm>
      </p:grpSpPr>
      <p:sp>
        <p:nvSpPr>
          <p:cNvPr id="75" name="Shape 0"/>
          <p:cNvSpPr/>
          <p:nvPr/>
        </p:nvSpPr>
        <p:spPr>
          <a:xfrm>
            <a:off x="0" y="0"/>
            <a:ext cx="14628240" cy="8227440"/>
          </a:xfrm>
          <a:prstGeom prst="rect">
            <a:avLst/>
          </a:prstGeom>
          <a:solidFill>
            <a:srgbClr val="ebf4f3"/>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76" name="Shape 1"/>
          <p:cNvSpPr/>
          <p:nvPr/>
        </p:nvSpPr>
        <p:spPr>
          <a:xfrm>
            <a:off x="0" y="0"/>
            <a:ext cx="14628240" cy="822744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77" name="Image 0" descr="preencoded.png">
            <a:hlinkClick r:id="rId2"/>
          </p:cNvPr>
          <p:cNvPicPr/>
          <p:nvPr/>
        </p:nvPicPr>
        <p:blipFill>
          <a:blip r:embed="rId3"/>
          <a:stretch/>
        </p:blipFill>
        <p:spPr>
          <a:xfrm>
            <a:off x="12839040" y="7749720"/>
            <a:ext cx="1720440" cy="409320"/>
          </a:xfrm>
          <a:prstGeom prst="rect">
            <a:avLst/>
          </a:prstGeom>
          <a:noFill/>
          <a:ln w="0">
            <a:noFill/>
          </a:ln>
        </p:spPr>
      </p:pic>
      <p:sp>
        <p:nvSpPr>
          <p:cNvPr id="78" name="PlaceHolder 1"/>
          <p:cNvSpPr>
            <a:spLocks noGrp="1"/>
          </p:cNvSpPr>
          <p:nvPr>
            <p:ph type="title"/>
          </p:nvPr>
        </p:nvSpPr>
        <p:spPr>
          <a:xfrm>
            <a:off x="731520" y="328320"/>
            <a:ext cx="13165200" cy="137196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79" name="PlaceHolder 2"/>
          <p:cNvSpPr>
            <a:spLocks noGrp="1"/>
          </p:cNvSpPr>
          <p:nvPr>
            <p:ph type="body"/>
          </p:nvPr>
        </p:nvSpPr>
        <p:spPr>
          <a:xfrm>
            <a:off x="731520" y="1925640"/>
            <a:ext cx="13165200" cy="477072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_">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0 master__">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
    <p:bg>
      <p:bgPr>
        <a:solidFill>
          <a:srgbClr val="000000"/>
        </a:solidFill>
      </p:bgPr>
    </p:bg>
    <p:spTree>
      <p:nvGrpSpPr>
        <p:cNvPr id="1" name=""/>
        <p:cNvGrpSpPr/>
        <p:nvPr/>
      </p:nvGrpSpPr>
      <p:grpSpPr>
        <a:xfrm>
          <a:off x="0" y="0"/>
          <a:ext cx="0" cy="0"/>
          <a:chOff x="0" y="0"/>
          <a:chExt cx="0" cy="0"/>
        </a:xfrm>
      </p:grpSpPr>
      <p:sp>
        <p:nvSpPr>
          <p:cNvPr id="5" name="Shape 0"/>
          <p:cNvSpPr/>
          <p:nvPr/>
        </p:nvSpPr>
        <p:spPr>
          <a:xfrm>
            <a:off x="0" y="0"/>
            <a:ext cx="14627880" cy="8227080"/>
          </a:xfrm>
          <a:prstGeom prst="rect">
            <a:avLst/>
          </a:prstGeom>
          <a:solidFill>
            <a:srgbClr val="ebf4f3"/>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6" name="Shape 1"/>
          <p:cNvSpPr/>
          <p:nvPr/>
        </p:nvSpPr>
        <p:spPr>
          <a:xfrm>
            <a:off x="0" y="0"/>
            <a:ext cx="14627880" cy="82270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7" name="Image 0" descr="preencoded.png">
            <a:hlinkClick r:id="rId2"/>
          </p:cNvPr>
          <p:cNvPicPr/>
          <p:nvPr/>
        </p:nvPicPr>
        <p:blipFill>
          <a:blip r:embed="rId3"/>
          <a:stretch/>
        </p:blipFill>
        <p:spPr>
          <a:xfrm>
            <a:off x="12839040" y="7749720"/>
            <a:ext cx="1720080" cy="408960"/>
          </a:xfrm>
          <a:prstGeom prst="rect">
            <a:avLst/>
          </a:prstGeom>
          <a:noFill/>
          <a:ln w="0">
            <a:noFill/>
          </a:ln>
        </p:spPr>
      </p:pic>
      <p:sp>
        <p:nvSpPr>
          <p:cNvPr id="8" name="PlaceHolder 1"/>
          <p:cNvSpPr>
            <a:spLocks noGrp="1"/>
          </p:cNvSpPr>
          <p:nvPr>
            <p:ph type="title"/>
          </p:nvPr>
        </p:nvSpPr>
        <p:spPr>
          <a:xfrm>
            <a:off x="731520" y="328320"/>
            <a:ext cx="13164840" cy="13716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9" name="PlaceHolder 2"/>
          <p:cNvSpPr>
            <a:spLocks noGrp="1"/>
          </p:cNvSpPr>
          <p:nvPr>
            <p:ph type="body"/>
          </p:nvPr>
        </p:nvSpPr>
        <p:spPr>
          <a:xfrm>
            <a:off x="731520" y="1925640"/>
            <a:ext cx="13164840" cy="47703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
    <p:bg>
      <p:bgPr>
        <a:solidFill>
          <a:srgbClr val="000000"/>
        </a:solidFill>
      </p:bgPr>
    </p:bg>
    <p:spTree>
      <p:nvGrpSpPr>
        <p:cNvPr id="1" name=""/>
        <p:cNvGrpSpPr/>
        <p:nvPr/>
      </p:nvGrpSpPr>
      <p:grpSpPr>
        <a:xfrm>
          <a:off x="0" y="0"/>
          <a:ext cx="0" cy="0"/>
          <a:chOff x="0" y="0"/>
          <a:chExt cx="0" cy="0"/>
        </a:xfrm>
      </p:grpSpPr>
      <p:sp>
        <p:nvSpPr>
          <p:cNvPr id="10" name="Shape 0"/>
          <p:cNvSpPr/>
          <p:nvPr/>
        </p:nvSpPr>
        <p:spPr>
          <a:xfrm>
            <a:off x="0" y="0"/>
            <a:ext cx="14627880" cy="8227080"/>
          </a:xfrm>
          <a:prstGeom prst="rect">
            <a:avLst/>
          </a:prstGeom>
          <a:solidFill>
            <a:srgbClr val="ebf4f3"/>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1" name="Shape 1"/>
          <p:cNvSpPr/>
          <p:nvPr/>
        </p:nvSpPr>
        <p:spPr>
          <a:xfrm>
            <a:off x="0" y="0"/>
            <a:ext cx="14627880" cy="82270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12" name="Image 0" descr="preencoded.png">
            <a:hlinkClick r:id="rId2"/>
          </p:cNvPr>
          <p:cNvPicPr/>
          <p:nvPr/>
        </p:nvPicPr>
        <p:blipFill>
          <a:blip r:embed="rId3"/>
          <a:stretch/>
        </p:blipFill>
        <p:spPr>
          <a:xfrm>
            <a:off x="12839040" y="7749720"/>
            <a:ext cx="1720080" cy="408960"/>
          </a:xfrm>
          <a:prstGeom prst="rect">
            <a:avLst/>
          </a:prstGeom>
          <a:noFill/>
          <a:ln w="0">
            <a:noFill/>
          </a:ln>
        </p:spPr>
      </p:pic>
      <p:sp>
        <p:nvSpPr>
          <p:cNvPr id="13" name="PlaceHolder 1"/>
          <p:cNvSpPr>
            <a:spLocks noGrp="1"/>
          </p:cNvSpPr>
          <p:nvPr>
            <p:ph type="title"/>
          </p:nvPr>
        </p:nvSpPr>
        <p:spPr>
          <a:xfrm>
            <a:off x="731520" y="328320"/>
            <a:ext cx="13164840" cy="13716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14" name="PlaceHolder 2"/>
          <p:cNvSpPr>
            <a:spLocks noGrp="1"/>
          </p:cNvSpPr>
          <p:nvPr>
            <p:ph type="body"/>
          </p:nvPr>
        </p:nvSpPr>
        <p:spPr>
          <a:xfrm>
            <a:off x="731520" y="1925640"/>
            <a:ext cx="13164840" cy="47703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
    <p:bg>
      <p:bgPr>
        <a:solidFill>
          <a:srgbClr val="000000"/>
        </a:solidFill>
      </p:bgPr>
    </p:bg>
    <p:spTree>
      <p:nvGrpSpPr>
        <p:cNvPr id="1" name=""/>
        <p:cNvGrpSpPr/>
        <p:nvPr/>
      </p:nvGrpSpPr>
      <p:grpSpPr>
        <a:xfrm>
          <a:off x="0" y="0"/>
          <a:ext cx="0" cy="0"/>
          <a:chOff x="0" y="0"/>
          <a:chExt cx="0" cy="0"/>
        </a:xfrm>
      </p:grpSpPr>
      <p:sp>
        <p:nvSpPr>
          <p:cNvPr id="15" name="Shape 0"/>
          <p:cNvSpPr/>
          <p:nvPr/>
        </p:nvSpPr>
        <p:spPr>
          <a:xfrm>
            <a:off x="0" y="0"/>
            <a:ext cx="14627880" cy="8227080"/>
          </a:xfrm>
          <a:prstGeom prst="rect">
            <a:avLst/>
          </a:prstGeom>
          <a:solidFill>
            <a:srgbClr val="ebf4f3"/>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6" name="Shape 1"/>
          <p:cNvSpPr/>
          <p:nvPr/>
        </p:nvSpPr>
        <p:spPr>
          <a:xfrm>
            <a:off x="0" y="0"/>
            <a:ext cx="14627880" cy="82270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17" name="Image 0" descr="preencoded.png">
            <a:hlinkClick r:id="rId2"/>
          </p:cNvPr>
          <p:cNvPicPr/>
          <p:nvPr/>
        </p:nvPicPr>
        <p:blipFill>
          <a:blip r:embed="rId3"/>
          <a:stretch/>
        </p:blipFill>
        <p:spPr>
          <a:xfrm>
            <a:off x="12839040" y="7749720"/>
            <a:ext cx="1720080" cy="408960"/>
          </a:xfrm>
          <a:prstGeom prst="rect">
            <a:avLst/>
          </a:prstGeom>
          <a:noFill/>
          <a:ln w="0">
            <a:noFill/>
          </a:ln>
        </p:spPr>
      </p:pic>
      <p:sp>
        <p:nvSpPr>
          <p:cNvPr id="18" name="PlaceHolder 1"/>
          <p:cNvSpPr>
            <a:spLocks noGrp="1"/>
          </p:cNvSpPr>
          <p:nvPr>
            <p:ph type="title"/>
          </p:nvPr>
        </p:nvSpPr>
        <p:spPr>
          <a:xfrm>
            <a:off x="731520" y="328320"/>
            <a:ext cx="13164840" cy="13716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19" name="PlaceHolder 2"/>
          <p:cNvSpPr>
            <a:spLocks noGrp="1"/>
          </p:cNvSpPr>
          <p:nvPr>
            <p:ph type="body"/>
          </p:nvPr>
        </p:nvSpPr>
        <p:spPr>
          <a:xfrm>
            <a:off x="731520" y="1925640"/>
            <a:ext cx="13164840" cy="47703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
    <p:bg>
      <p:bgPr>
        <a:solidFill>
          <a:srgbClr val="000000"/>
        </a:solidFill>
      </p:bgPr>
    </p:bg>
    <p:spTree>
      <p:nvGrpSpPr>
        <p:cNvPr id="1" name=""/>
        <p:cNvGrpSpPr/>
        <p:nvPr/>
      </p:nvGrpSpPr>
      <p:grpSpPr>
        <a:xfrm>
          <a:off x="0" y="0"/>
          <a:ext cx="0" cy="0"/>
          <a:chOff x="0" y="0"/>
          <a:chExt cx="0" cy="0"/>
        </a:xfrm>
      </p:grpSpPr>
      <p:sp>
        <p:nvSpPr>
          <p:cNvPr id="20" name="Shape 0"/>
          <p:cNvSpPr/>
          <p:nvPr/>
        </p:nvSpPr>
        <p:spPr>
          <a:xfrm>
            <a:off x="0" y="0"/>
            <a:ext cx="14627880" cy="8227080"/>
          </a:xfrm>
          <a:prstGeom prst="rect">
            <a:avLst/>
          </a:prstGeom>
          <a:solidFill>
            <a:srgbClr val="ebf4f3"/>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1" name="Shape 1"/>
          <p:cNvSpPr/>
          <p:nvPr/>
        </p:nvSpPr>
        <p:spPr>
          <a:xfrm>
            <a:off x="0" y="0"/>
            <a:ext cx="14627880" cy="82270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22" name="Image 0" descr="preencoded.png">
            <a:hlinkClick r:id="rId2"/>
          </p:cNvPr>
          <p:cNvPicPr/>
          <p:nvPr/>
        </p:nvPicPr>
        <p:blipFill>
          <a:blip r:embed="rId3"/>
          <a:stretch/>
        </p:blipFill>
        <p:spPr>
          <a:xfrm>
            <a:off x="12839040" y="7749720"/>
            <a:ext cx="1720080" cy="408960"/>
          </a:xfrm>
          <a:prstGeom prst="rect">
            <a:avLst/>
          </a:prstGeom>
          <a:noFill/>
          <a:ln w="0">
            <a:noFill/>
          </a:ln>
        </p:spPr>
      </p:pic>
      <p:sp>
        <p:nvSpPr>
          <p:cNvPr id="23" name="PlaceHolder 1"/>
          <p:cNvSpPr>
            <a:spLocks noGrp="1"/>
          </p:cNvSpPr>
          <p:nvPr>
            <p:ph type="title"/>
          </p:nvPr>
        </p:nvSpPr>
        <p:spPr>
          <a:xfrm>
            <a:off x="731520" y="328320"/>
            <a:ext cx="13164840" cy="13716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24" name="PlaceHolder 2"/>
          <p:cNvSpPr>
            <a:spLocks noGrp="1"/>
          </p:cNvSpPr>
          <p:nvPr>
            <p:ph type="body"/>
          </p:nvPr>
        </p:nvSpPr>
        <p:spPr>
          <a:xfrm>
            <a:off x="731520" y="1925640"/>
            <a:ext cx="13164840" cy="47703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7 master">
    <p:bg>
      <p:bgPr>
        <a:solidFill>
          <a:srgbClr val="000000"/>
        </a:solidFill>
      </p:bgPr>
    </p:bg>
    <p:spTree>
      <p:nvGrpSpPr>
        <p:cNvPr id="1" name=""/>
        <p:cNvGrpSpPr/>
        <p:nvPr/>
      </p:nvGrpSpPr>
      <p:grpSpPr>
        <a:xfrm>
          <a:off x="0" y="0"/>
          <a:ext cx="0" cy="0"/>
          <a:chOff x="0" y="0"/>
          <a:chExt cx="0" cy="0"/>
        </a:xfrm>
      </p:grpSpPr>
      <p:sp>
        <p:nvSpPr>
          <p:cNvPr id="25" name="Shape 0"/>
          <p:cNvSpPr/>
          <p:nvPr/>
        </p:nvSpPr>
        <p:spPr>
          <a:xfrm>
            <a:off x="0" y="0"/>
            <a:ext cx="14627880" cy="8227080"/>
          </a:xfrm>
          <a:prstGeom prst="rect">
            <a:avLst/>
          </a:prstGeom>
          <a:solidFill>
            <a:srgbClr val="ebf4f3"/>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6" name="Shape 1"/>
          <p:cNvSpPr/>
          <p:nvPr/>
        </p:nvSpPr>
        <p:spPr>
          <a:xfrm>
            <a:off x="0" y="0"/>
            <a:ext cx="14627880" cy="82270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27" name="Image 0" descr="preencoded.png">
            <a:hlinkClick r:id="rId2"/>
          </p:cNvPr>
          <p:cNvPicPr/>
          <p:nvPr/>
        </p:nvPicPr>
        <p:blipFill>
          <a:blip r:embed="rId3"/>
          <a:stretch/>
        </p:blipFill>
        <p:spPr>
          <a:xfrm>
            <a:off x="12839040" y="7749720"/>
            <a:ext cx="1720080" cy="408960"/>
          </a:xfrm>
          <a:prstGeom prst="rect">
            <a:avLst/>
          </a:prstGeom>
          <a:noFill/>
          <a:ln w="0">
            <a:noFill/>
          </a:ln>
        </p:spPr>
      </p:pic>
      <p:sp>
        <p:nvSpPr>
          <p:cNvPr id="28" name="PlaceHolder 1"/>
          <p:cNvSpPr>
            <a:spLocks noGrp="1"/>
          </p:cNvSpPr>
          <p:nvPr>
            <p:ph type="title"/>
          </p:nvPr>
        </p:nvSpPr>
        <p:spPr>
          <a:xfrm>
            <a:off x="731520" y="328320"/>
            <a:ext cx="13164840" cy="13716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29" name="PlaceHolder 2"/>
          <p:cNvSpPr>
            <a:spLocks noGrp="1"/>
          </p:cNvSpPr>
          <p:nvPr>
            <p:ph type="body"/>
          </p:nvPr>
        </p:nvSpPr>
        <p:spPr>
          <a:xfrm>
            <a:off x="731520" y="1925640"/>
            <a:ext cx="13164840" cy="47703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8 master">
    <p:bg>
      <p:bgPr>
        <a:solidFill>
          <a:srgbClr val="000000"/>
        </a:solidFill>
      </p:bgPr>
    </p:bg>
    <p:spTree>
      <p:nvGrpSpPr>
        <p:cNvPr id="1" name=""/>
        <p:cNvGrpSpPr/>
        <p:nvPr/>
      </p:nvGrpSpPr>
      <p:grpSpPr>
        <a:xfrm>
          <a:off x="0" y="0"/>
          <a:ext cx="0" cy="0"/>
          <a:chOff x="0" y="0"/>
          <a:chExt cx="0" cy="0"/>
        </a:xfrm>
      </p:grpSpPr>
      <p:sp>
        <p:nvSpPr>
          <p:cNvPr id="30" name="Shape 0"/>
          <p:cNvSpPr/>
          <p:nvPr/>
        </p:nvSpPr>
        <p:spPr>
          <a:xfrm>
            <a:off x="0" y="0"/>
            <a:ext cx="14627880" cy="8227080"/>
          </a:xfrm>
          <a:prstGeom prst="rect">
            <a:avLst/>
          </a:prstGeom>
          <a:solidFill>
            <a:srgbClr val="ebf4f3"/>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31" name="Shape 1"/>
          <p:cNvSpPr/>
          <p:nvPr/>
        </p:nvSpPr>
        <p:spPr>
          <a:xfrm>
            <a:off x="0" y="0"/>
            <a:ext cx="14627880" cy="82270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32" name="Image 0" descr="preencoded.png">
            <a:hlinkClick r:id="rId2"/>
          </p:cNvPr>
          <p:cNvPicPr/>
          <p:nvPr/>
        </p:nvPicPr>
        <p:blipFill>
          <a:blip r:embed="rId3"/>
          <a:stretch/>
        </p:blipFill>
        <p:spPr>
          <a:xfrm>
            <a:off x="12839040" y="7749720"/>
            <a:ext cx="1720080" cy="408960"/>
          </a:xfrm>
          <a:prstGeom prst="rect">
            <a:avLst/>
          </a:prstGeom>
          <a:noFill/>
          <a:ln w="0">
            <a:noFill/>
          </a:ln>
        </p:spPr>
      </p:pic>
      <p:sp>
        <p:nvSpPr>
          <p:cNvPr id="33" name="PlaceHolder 1"/>
          <p:cNvSpPr>
            <a:spLocks noGrp="1"/>
          </p:cNvSpPr>
          <p:nvPr>
            <p:ph type="title"/>
          </p:nvPr>
        </p:nvSpPr>
        <p:spPr>
          <a:xfrm>
            <a:off x="731520" y="328320"/>
            <a:ext cx="13164840" cy="13716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34" name="PlaceHolder 2"/>
          <p:cNvSpPr>
            <a:spLocks noGrp="1"/>
          </p:cNvSpPr>
          <p:nvPr>
            <p:ph type="body"/>
          </p:nvPr>
        </p:nvSpPr>
        <p:spPr>
          <a:xfrm>
            <a:off x="731520" y="1925640"/>
            <a:ext cx="13164840" cy="47703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bg>
      <p:bgPr>
        <a:solidFill>
          <a:srgbClr val="ffffff"/>
        </a:solidFill>
      </p:bgPr>
    </p:bg>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9 master">
    <p:bg>
      <p:bgPr>
        <a:solidFill>
          <a:srgbClr val="000000"/>
        </a:solidFill>
      </p:bgPr>
    </p:bg>
    <p:spTree>
      <p:nvGrpSpPr>
        <p:cNvPr id="1" name=""/>
        <p:cNvGrpSpPr/>
        <p:nvPr/>
      </p:nvGrpSpPr>
      <p:grpSpPr>
        <a:xfrm>
          <a:off x="0" y="0"/>
          <a:ext cx="0" cy="0"/>
          <a:chOff x="0" y="0"/>
          <a:chExt cx="0" cy="0"/>
        </a:xfrm>
      </p:grpSpPr>
      <p:sp>
        <p:nvSpPr>
          <p:cNvPr id="35" name="Shape 0"/>
          <p:cNvSpPr/>
          <p:nvPr/>
        </p:nvSpPr>
        <p:spPr>
          <a:xfrm>
            <a:off x="0" y="0"/>
            <a:ext cx="14627880" cy="8227080"/>
          </a:xfrm>
          <a:prstGeom prst="rect">
            <a:avLst/>
          </a:prstGeom>
          <a:solidFill>
            <a:srgbClr val="ebf4f3"/>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36" name="Shape 1"/>
          <p:cNvSpPr/>
          <p:nvPr/>
        </p:nvSpPr>
        <p:spPr>
          <a:xfrm>
            <a:off x="0" y="0"/>
            <a:ext cx="14627880" cy="822708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37" name="Image 0" descr="preencoded.png">
            <a:hlinkClick r:id="rId2"/>
          </p:cNvPr>
          <p:cNvPicPr/>
          <p:nvPr/>
        </p:nvPicPr>
        <p:blipFill>
          <a:blip r:embed="rId3"/>
          <a:stretch/>
        </p:blipFill>
        <p:spPr>
          <a:xfrm>
            <a:off x="12839040" y="7749720"/>
            <a:ext cx="1720080" cy="408960"/>
          </a:xfrm>
          <a:prstGeom prst="rect">
            <a:avLst/>
          </a:prstGeom>
          <a:noFill/>
          <a:ln w="0">
            <a:noFill/>
          </a:ln>
        </p:spPr>
      </p:pic>
      <p:sp>
        <p:nvSpPr>
          <p:cNvPr id="38" name="PlaceHolder 1"/>
          <p:cNvSpPr>
            <a:spLocks noGrp="1"/>
          </p:cNvSpPr>
          <p:nvPr>
            <p:ph type="title"/>
          </p:nvPr>
        </p:nvSpPr>
        <p:spPr>
          <a:xfrm>
            <a:off x="731520" y="328320"/>
            <a:ext cx="13164840" cy="1371600"/>
          </a:xfrm>
          <a:prstGeom prst="rect">
            <a:avLst/>
          </a:prstGeom>
          <a:noFill/>
          <a:ln w="0">
            <a:noFill/>
          </a:ln>
        </p:spPr>
        <p:txBody>
          <a:bodyPr lIns="0" rIns="0" tIns="0" bIns="0" anchor="ctr">
            <a:noAutofit/>
          </a:bodyPr>
          <a:p>
            <a:pPr indent="0" algn="ctr">
              <a:lnSpc>
                <a:spcPct val="100000"/>
              </a:lnSpc>
              <a:buNone/>
              <a:tabLst>
                <a:tab algn="l" pos="0"/>
              </a:tabLst>
            </a:pPr>
            <a:r>
              <a:rPr b="0" lang="en-US" sz="4400" strike="noStrike" u="none">
                <a:solidFill>
                  <a:schemeClr val="dk1"/>
                </a:solidFill>
                <a:effectLst/>
                <a:uFillTx/>
                <a:latin typeface="Calibri Light"/>
              </a:rPr>
              <a:t>Click to edit the title text format</a:t>
            </a:r>
            <a:endParaRPr b="0" lang="en-US" sz="4400" strike="noStrike" u="none">
              <a:solidFill>
                <a:srgbClr val="ffffff"/>
              </a:solidFill>
              <a:effectLst/>
              <a:uFillTx/>
              <a:latin typeface="Arial"/>
            </a:endParaRPr>
          </a:p>
        </p:txBody>
      </p:sp>
      <p:sp>
        <p:nvSpPr>
          <p:cNvPr id="39" name="PlaceHolder 2"/>
          <p:cNvSpPr>
            <a:spLocks noGrp="1"/>
          </p:cNvSpPr>
          <p:nvPr>
            <p:ph type="body"/>
          </p:nvPr>
        </p:nvSpPr>
        <p:spPr>
          <a:xfrm>
            <a:off x="731520" y="1925640"/>
            <a:ext cx="13164840" cy="4770360"/>
          </a:xfrm>
          <a:prstGeom prst="rect">
            <a:avLst/>
          </a:prstGeom>
          <a:noFill/>
          <a:ln w="0">
            <a:noFill/>
          </a:ln>
        </p:spPr>
        <p:txBody>
          <a:bodyPr lIns="0" rIns="0" tIns="0" bIns="0" anchor="t">
            <a:normAutofit/>
          </a:bodyPr>
          <a:p>
            <a:pPr marL="432000" indent="-324000">
              <a:lnSpc>
                <a:spcPct val="100000"/>
              </a:lnSpc>
              <a:spcBef>
                <a:spcPts val="1417"/>
              </a:spcBef>
              <a:buClr>
                <a:srgbClr val="ffffff"/>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ffffff"/>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16.xml"/><Relationship Id="rId3"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1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2"/>
    <p:sldLayoutId id="2147483662" r:id="rId3"/>
    <p:sldLayoutId id="2147483663" r:id="rId4"/>
    <p:sldLayoutId id="2147483664" r:id="rId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2"/>
    <p:sldLayoutId id="2147483667" r:id="rId3"/>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80" name="Shape 0"/>
          <p:cNvSpPr/>
          <p:nvPr/>
        </p:nvSpPr>
        <p:spPr>
          <a:xfrm>
            <a:off x="0" y="0"/>
            <a:ext cx="14628240" cy="8227440"/>
          </a:xfrm>
          <a:prstGeom prst="rect">
            <a:avLst/>
          </a:prstGeom>
          <a:solidFill>
            <a:srgbClr val="ebf4f3"/>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81" name="Shape 1"/>
          <p:cNvSpPr/>
          <p:nvPr/>
        </p:nvSpPr>
        <p:spPr>
          <a:xfrm>
            <a:off x="0" y="0"/>
            <a:ext cx="14628240" cy="822744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82" name="Image 0" descr="preencoded.png">
            <a:hlinkClick r:id="rId2"/>
          </p:cNvPr>
          <p:cNvPicPr/>
          <p:nvPr/>
        </p:nvPicPr>
        <p:blipFill>
          <a:blip r:embed="rId3"/>
          <a:stretch/>
        </p:blipFill>
        <p:spPr>
          <a:xfrm>
            <a:off x="12839040" y="7749720"/>
            <a:ext cx="1720440" cy="409320"/>
          </a:xfrm>
          <a:prstGeom prst="rect">
            <a:avLst/>
          </a:prstGeom>
          <a:noFill/>
          <a:ln w="0">
            <a:noFill/>
          </a:ln>
        </p:spPr>
      </p:pic>
      <p:sp>
        <p:nvSpPr>
          <p:cNvPr id="8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trike="noStrike" u="none">
                <a:solidFill>
                  <a:srgbClr val="ffffff"/>
                </a:solidFill>
                <a:effectLst/>
                <a:uFillTx/>
                <a:latin typeface="Arial"/>
              </a:rPr>
              <a:t>Click to edit the title text format</a:t>
            </a:r>
            <a:endParaRPr b="0" lang="en-US" sz="4400" strike="noStrike" u="none">
              <a:solidFill>
                <a:srgbClr val="ffffff"/>
              </a:solidFill>
              <a:effectLst/>
              <a:uFillTx/>
              <a:latin typeface="Arial"/>
            </a:endParaRPr>
          </a:p>
        </p:txBody>
      </p:sp>
      <p:sp>
        <p:nvSpPr>
          <p:cNvPr id="8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trike="noStrike" u="none">
                <a:solidFill>
                  <a:srgbClr val="ffffff"/>
                </a:solidFill>
                <a:effectLst/>
                <a:uFillTx/>
                <a:latin typeface="Arial"/>
              </a:rPr>
              <a:t>Click to edit the outline text format</a:t>
            </a:r>
            <a:endParaRPr b="0" lang="en-US" sz="3200" strike="noStrike" u="none">
              <a:solidFill>
                <a:srgbClr val="ffffff"/>
              </a:solidFill>
              <a:effectLst/>
              <a:uFillTx/>
              <a:latin typeface="Arial"/>
            </a:endParaRPr>
          </a:p>
          <a:p>
            <a:pPr lvl="1" marL="864000" indent="-324000">
              <a:spcBef>
                <a:spcPts val="1134"/>
              </a:spcBef>
              <a:buClr>
                <a:srgbClr val="ffffff"/>
              </a:buClr>
              <a:buSzPct val="75000"/>
              <a:buFont typeface="Symbol" charset="2"/>
              <a:buChar char=""/>
            </a:pPr>
            <a:r>
              <a:rPr b="0" lang="en-US" sz="2800" strike="noStrike" u="none">
                <a:solidFill>
                  <a:srgbClr val="ffffff"/>
                </a:solidFill>
                <a:effectLst/>
                <a:uFillTx/>
                <a:latin typeface="Arial"/>
              </a:rPr>
              <a:t>Second Outline Level</a:t>
            </a:r>
            <a:endParaRPr b="0" lang="en-US" sz="2800" strike="noStrike" u="none">
              <a:solidFill>
                <a:srgbClr val="ffffff"/>
              </a:solidFill>
              <a:effectLst/>
              <a:uFillTx/>
              <a:latin typeface="Arial"/>
            </a:endParaRPr>
          </a:p>
          <a:p>
            <a:pPr lvl="2" marL="1296000" indent="-288000">
              <a:spcBef>
                <a:spcPts val="850"/>
              </a:spcBef>
              <a:buClr>
                <a:srgbClr val="ffffff"/>
              </a:buClr>
              <a:buSzPct val="45000"/>
              <a:buFont typeface="Wingdings" charset="2"/>
              <a:buChar char=""/>
            </a:pPr>
            <a:r>
              <a:rPr b="0" lang="en-US" sz="2400" strike="noStrike" u="none">
                <a:solidFill>
                  <a:srgbClr val="ffffff"/>
                </a:solidFill>
                <a:effectLst/>
                <a:uFillTx/>
                <a:latin typeface="Arial"/>
              </a:rPr>
              <a:t>Third Outline Level</a:t>
            </a:r>
            <a:endParaRPr b="0" lang="en-US" sz="2400" strike="noStrike" u="none">
              <a:solidFill>
                <a:srgbClr val="ffffff"/>
              </a:solidFill>
              <a:effectLst/>
              <a:uFillTx/>
              <a:latin typeface="Arial"/>
            </a:endParaRPr>
          </a:p>
          <a:p>
            <a:pPr lvl="3" marL="1728000" indent="-216000">
              <a:spcBef>
                <a:spcPts val="567"/>
              </a:spcBef>
              <a:buClr>
                <a:srgbClr val="ffffff"/>
              </a:buClr>
              <a:buSzPct val="75000"/>
              <a:buFont typeface="Symbol" charset="2"/>
              <a:buChar char=""/>
            </a:pPr>
            <a:r>
              <a:rPr b="0" lang="en-US" sz="2000" strike="noStrike" u="none">
                <a:solidFill>
                  <a:srgbClr val="ffffff"/>
                </a:solidFill>
                <a:effectLst/>
                <a:uFillTx/>
                <a:latin typeface="Arial"/>
              </a:rPr>
              <a:t>Fourth Outline Level</a:t>
            </a:r>
            <a:endParaRPr b="0" lang="en-US" sz="2000" strike="noStrike" u="none">
              <a:solidFill>
                <a:srgbClr val="ffffff"/>
              </a:solidFill>
              <a:effectLst/>
              <a:uFillTx/>
              <a:latin typeface="Arial"/>
            </a:endParaRPr>
          </a:p>
          <a:p>
            <a:pPr lvl="4" marL="2160000" indent="-216000">
              <a:spcBef>
                <a:spcPts val="283"/>
              </a:spcBef>
              <a:buClr>
                <a:srgbClr val="ffffff"/>
              </a:buClr>
              <a:buSzPct val="45000"/>
              <a:buFont typeface="Wingdings" charset="2"/>
              <a:buChar char=""/>
            </a:pPr>
            <a:r>
              <a:rPr b="0" lang="en-US" sz="2000" strike="noStrike" u="none">
                <a:solidFill>
                  <a:srgbClr val="ffffff"/>
                </a:solidFill>
                <a:effectLst/>
                <a:uFillTx/>
                <a:latin typeface="Arial"/>
              </a:rPr>
              <a:t>Fifth Outline Level</a:t>
            </a:r>
            <a:endParaRPr b="0" lang="en-US" sz="2000" strike="noStrike" u="none">
              <a:solidFill>
                <a:srgbClr val="ffffff"/>
              </a:solidFill>
              <a:effectLst/>
              <a:uFillTx/>
              <a:latin typeface="Arial"/>
            </a:endParaRPr>
          </a:p>
          <a:p>
            <a:pPr lvl="5" marL="2592000" indent="-216000">
              <a:spcBef>
                <a:spcPts val="283"/>
              </a:spcBef>
              <a:buClr>
                <a:srgbClr val="ffffff"/>
              </a:buClr>
              <a:buSzPct val="45000"/>
              <a:buFont typeface="Wingdings" charset="2"/>
              <a:buChar char=""/>
            </a:pPr>
            <a:r>
              <a:rPr b="0" lang="en-US" sz="2000" strike="noStrike" u="none">
                <a:solidFill>
                  <a:srgbClr val="ffffff"/>
                </a:solidFill>
                <a:effectLst/>
                <a:uFillTx/>
                <a:latin typeface="Arial"/>
              </a:rPr>
              <a:t>Sixth Outline Level</a:t>
            </a:r>
            <a:endParaRPr b="0" lang="en-US" sz="2000" strike="noStrike" u="none">
              <a:solidFill>
                <a:srgbClr val="ffffff"/>
              </a:solidFill>
              <a:effectLst/>
              <a:uFillTx/>
              <a:latin typeface="Arial"/>
            </a:endParaRPr>
          </a:p>
          <a:p>
            <a:pPr lvl="6" marL="3024000" indent="-216000">
              <a:spcBef>
                <a:spcPts val="283"/>
              </a:spcBef>
              <a:buClr>
                <a:srgbClr val="ffffff"/>
              </a:buClr>
              <a:buSzPct val="45000"/>
              <a:buFont typeface="Wingdings" charset="2"/>
              <a:buChar char=""/>
            </a:pPr>
            <a:r>
              <a:rPr b="0" lang="en-US" sz="2000" strike="noStrike" u="none">
                <a:solidFill>
                  <a:srgbClr val="ffffff"/>
                </a:solidFill>
                <a:effectLst/>
                <a:uFillTx/>
                <a:latin typeface="Arial"/>
              </a:rPr>
              <a:t>Seventh Outline Level</a:t>
            </a:r>
            <a:endParaRPr b="0" lang="en-US" sz="2000" strike="noStrike" u="none">
              <a:solidFill>
                <a:srgbClr val="ffffff"/>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669" r:id="rId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85" name="Shape 0"/>
          <p:cNvSpPr/>
          <p:nvPr/>
        </p:nvSpPr>
        <p:spPr>
          <a:xfrm>
            <a:off x="0" y="0"/>
            <a:ext cx="14628240" cy="8227440"/>
          </a:xfrm>
          <a:prstGeom prst="rect">
            <a:avLst/>
          </a:prstGeom>
          <a:solidFill>
            <a:srgbClr val="ebf4f3"/>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86" name="Shape 1"/>
          <p:cNvSpPr/>
          <p:nvPr/>
        </p:nvSpPr>
        <p:spPr>
          <a:xfrm>
            <a:off x="0" y="0"/>
            <a:ext cx="14628240" cy="8227440"/>
          </a:xfrm>
          <a:prstGeom prst="rect">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87" name="Image 0" descr="preencoded.png">
            <a:hlinkClick r:id="rId2"/>
          </p:cNvPr>
          <p:cNvPicPr/>
          <p:nvPr/>
        </p:nvPicPr>
        <p:blipFill>
          <a:blip r:embed="rId3"/>
          <a:stretch/>
        </p:blipFill>
        <p:spPr>
          <a:xfrm>
            <a:off x="12839040" y="7749720"/>
            <a:ext cx="1720440" cy="409320"/>
          </a:xfrm>
          <a:prstGeom prst="rect">
            <a:avLst/>
          </a:prstGeom>
          <a:noFill/>
          <a:ln w="0">
            <a:noFill/>
          </a:ln>
        </p:spPr>
      </p:pic>
      <p:sp>
        <p:nvSpPr>
          <p:cNvPr id="8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trike="noStrike" u="none">
                <a:solidFill>
                  <a:srgbClr val="ffffff"/>
                </a:solidFill>
                <a:effectLst/>
                <a:uFillTx/>
                <a:latin typeface="Arial"/>
              </a:rPr>
              <a:t>Click to edit the title text format</a:t>
            </a:r>
            <a:endParaRPr b="0" lang="en-US" sz="4400" strike="noStrike" u="none">
              <a:solidFill>
                <a:srgbClr val="ffffff"/>
              </a:solidFill>
              <a:effectLst/>
              <a:uFillTx/>
              <a:latin typeface="Arial"/>
            </a:endParaRPr>
          </a:p>
        </p:txBody>
      </p:sp>
      <p:sp>
        <p:nvSpPr>
          <p:cNvPr id="8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trike="noStrike" u="none">
                <a:solidFill>
                  <a:srgbClr val="ffffff"/>
                </a:solidFill>
                <a:effectLst/>
                <a:uFillTx/>
                <a:latin typeface="Arial"/>
              </a:rPr>
              <a:t>Click to edit the outline text format</a:t>
            </a:r>
            <a:endParaRPr b="0" lang="en-US" sz="3200" strike="noStrike" u="none">
              <a:solidFill>
                <a:srgbClr val="ffffff"/>
              </a:solidFill>
              <a:effectLst/>
              <a:uFillTx/>
              <a:latin typeface="Arial"/>
            </a:endParaRPr>
          </a:p>
          <a:p>
            <a:pPr lvl="1" marL="864000" indent="-324000">
              <a:spcBef>
                <a:spcPts val="1134"/>
              </a:spcBef>
              <a:buClr>
                <a:srgbClr val="ffffff"/>
              </a:buClr>
              <a:buSzPct val="75000"/>
              <a:buFont typeface="Symbol" charset="2"/>
              <a:buChar char=""/>
            </a:pPr>
            <a:r>
              <a:rPr b="0" lang="en-US" sz="2800" strike="noStrike" u="none">
                <a:solidFill>
                  <a:srgbClr val="ffffff"/>
                </a:solidFill>
                <a:effectLst/>
                <a:uFillTx/>
                <a:latin typeface="Arial"/>
              </a:rPr>
              <a:t>Second Outline Level</a:t>
            </a:r>
            <a:endParaRPr b="0" lang="en-US" sz="2800" strike="noStrike" u="none">
              <a:solidFill>
                <a:srgbClr val="ffffff"/>
              </a:solidFill>
              <a:effectLst/>
              <a:uFillTx/>
              <a:latin typeface="Arial"/>
            </a:endParaRPr>
          </a:p>
          <a:p>
            <a:pPr lvl="2" marL="1296000" indent="-288000">
              <a:spcBef>
                <a:spcPts val="850"/>
              </a:spcBef>
              <a:buClr>
                <a:srgbClr val="ffffff"/>
              </a:buClr>
              <a:buSzPct val="45000"/>
              <a:buFont typeface="Wingdings" charset="2"/>
              <a:buChar char=""/>
            </a:pPr>
            <a:r>
              <a:rPr b="0" lang="en-US" sz="2400" strike="noStrike" u="none">
                <a:solidFill>
                  <a:srgbClr val="ffffff"/>
                </a:solidFill>
                <a:effectLst/>
                <a:uFillTx/>
                <a:latin typeface="Arial"/>
              </a:rPr>
              <a:t>Third Outline Level</a:t>
            </a:r>
            <a:endParaRPr b="0" lang="en-US" sz="2400" strike="noStrike" u="none">
              <a:solidFill>
                <a:srgbClr val="ffffff"/>
              </a:solidFill>
              <a:effectLst/>
              <a:uFillTx/>
              <a:latin typeface="Arial"/>
            </a:endParaRPr>
          </a:p>
          <a:p>
            <a:pPr lvl="3" marL="1728000" indent="-216000">
              <a:spcBef>
                <a:spcPts val="567"/>
              </a:spcBef>
              <a:buClr>
                <a:srgbClr val="ffffff"/>
              </a:buClr>
              <a:buSzPct val="75000"/>
              <a:buFont typeface="Symbol" charset="2"/>
              <a:buChar char=""/>
            </a:pPr>
            <a:r>
              <a:rPr b="0" lang="en-US" sz="2000" strike="noStrike" u="none">
                <a:solidFill>
                  <a:srgbClr val="ffffff"/>
                </a:solidFill>
                <a:effectLst/>
                <a:uFillTx/>
                <a:latin typeface="Arial"/>
              </a:rPr>
              <a:t>Fourth Outline Level</a:t>
            </a:r>
            <a:endParaRPr b="0" lang="en-US" sz="2000" strike="noStrike" u="none">
              <a:solidFill>
                <a:srgbClr val="ffffff"/>
              </a:solidFill>
              <a:effectLst/>
              <a:uFillTx/>
              <a:latin typeface="Arial"/>
            </a:endParaRPr>
          </a:p>
          <a:p>
            <a:pPr lvl="4" marL="2160000" indent="-216000">
              <a:spcBef>
                <a:spcPts val="283"/>
              </a:spcBef>
              <a:buClr>
                <a:srgbClr val="ffffff"/>
              </a:buClr>
              <a:buSzPct val="45000"/>
              <a:buFont typeface="Wingdings" charset="2"/>
              <a:buChar char=""/>
            </a:pPr>
            <a:r>
              <a:rPr b="0" lang="en-US" sz="2000" strike="noStrike" u="none">
                <a:solidFill>
                  <a:srgbClr val="ffffff"/>
                </a:solidFill>
                <a:effectLst/>
                <a:uFillTx/>
                <a:latin typeface="Arial"/>
              </a:rPr>
              <a:t>Fifth Outline Level</a:t>
            </a:r>
            <a:endParaRPr b="0" lang="en-US" sz="2000" strike="noStrike" u="none">
              <a:solidFill>
                <a:srgbClr val="ffffff"/>
              </a:solidFill>
              <a:effectLst/>
              <a:uFillTx/>
              <a:latin typeface="Arial"/>
            </a:endParaRPr>
          </a:p>
          <a:p>
            <a:pPr lvl="5" marL="2592000" indent="-216000">
              <a:spcBef>
                <a:spcPts val="283"/>
              </a:spcBef>
              <a:buClr>
                <a:srgbClr val="ffffff"/>
              </a:buClr>
              <a:buSzPct val="45000"/>
              <a:buFont typeface="Wingdings" charset="2"/>
              <a:buChar char=""/>
            </a:pPr>
            <a:r>
              <a:rPr b="0" lang="en-US" sz="2000" strike="noStrike" u="none">
                <a:solidFill>
                  <a:srgbClr val="ffffff"/>
                </a:solidFill>
                <a:effectLst/>
                <a:uFillTx/>
                <a:latin typeface="Arial"/>
              </a:rPr>
              <a:t>Sixth Outline Level</a:t>
            </a:r>
            <a:endParaRPr b="0" lang="en-US" sz="2000" strike="noStrike" u="none">
              <a:solidFill>
                <a:srgbClr val="ffffff"/>
              </a:solidFill>
              <a:effectLst/>
              <a:uFillTx/>
              <a:latin typeface="Arial"/>
            </a:endParaRPr>
          </a:p>
          <a:p>
            <a:pPr lvl="6" marL="3024000" indent="-216000">
              <a:spcBef>
                <a:spcPts val="283"/>
              </a:spcBef>
              <a:buClr>
                <a:srgbClr val="ffffff"/>
              </a:buClr>
              <a:buSzPct val="45000"/>
              <a:buFont typeface="Wingdings" charset="2"/>
              <a:buChar char=""/>
            </a:pPr>
            <a:r>
              <a:rPr b="0" lang="en-US" sz="2000" strike="noStrike" u="none">
                <a:solidFill>
                  <a:srgbClr val="ffffff"/>
                </a:solidFill>
                <a:effectLst/>
                <a:uFillTx/>
                <a:latin typeface="Arial"/>
              </a:rPr>
              <a:t>Seventh Outline Level</a:t>
            </a:r>
            <a:endParaRPr b="0" lang="en-US" sz="2000" strike="noStrike" u="none">
              <a:solidFill>
                <a:srgbClr val="ffffff"/>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671" r:id="rId4"/>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svg"/><Relationship Id="rId4" Type="http://schemas.openxmlformats.org/officeDocument/2006/relationships/image" Target="../media/image41.png"/><Relationship Id="rId5" Type="http://schemas.openxmlformats.org/officeDocument/2006/relationships/image" Target="../media/image42.svg"/><Relationship Id="rId6" Type="http://schemas.openxmlformats.org/officeDocument/2006/relationships/image" Target="../media/image43.png"/><Relationship Id="rId7" Type="http://schemas.openxmlformats.org/officeDocument/2006/relationships/image" Target="../media/image44.svg"/><Relationship Id="rId8" Type="http://schemas.openxmlformats.org/officeDocument/2006/relationships/image" Target="../media/image45.png"/><Relationship Id="rId9" Type="http://schemas.openxmlformats.org/officeDocument/2006/relationships/image" Target="../media/image46.svg"/><Relationship Id="rId10" Type="http://schemas.openxmlformats.org/officeDocument/2006/relationships/slideLayout" Target="../slideLayouts/slideLayout10.xml"/><Relationship Id="rId11"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slideLayout" Target="../slideLayouts/slideLayout15.xml"/><Relationship Id="rId8"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slideLayout" Target="../slideLayouts/slideLayout19.xml"/><Relationship Id="rId6" Type="http://schemas.openxmlformats.org/officeDocument/2006/relationships/notesSlide" Target="../notesSlides/notesSlide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6.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slideLayout" Target="../slideLayouts/slideLayout13.xml"/><Relationship Id="rId6"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svg"/><Relationship Id="rId3" Type="http://schemas.openxmlformats.org/officeDocument/2006/relationships/image" Target="../media/image12.png"/><Relationship Id="rId4" Type="http://schemas.openxmlformats.org/officeDocument/2006/relationships/image" Target="../media/image13.svg"/><Relationship Id="rId5" Type="http://schemas.openxmlformats.org/officeDocument/2006/relationships/image" Target="../media/image14.png"/><Relationship Id="rId6" Type="http://schemas.openxmlformats.org/officeDocument/2006/relationships/image" Target="../media/image15.svg"/><Relationship Id="rId7" Type="http://schemas.openxmlformats.org/officeDocument/2006/relationships/image" Target="../media/image16.png"/><Relationship Id="rId8" Type="http://schemas.openxmlformats.org/officeDocument/2006/relationships/image" Target="../media/image17.svg"/><Relationship Id="rId9" Type="http://schemas.openxmlformats.org/officeDocument/2006/relationships/image" Target="../media/image18.png"/><Relationship Id="rId10" Type="http://schemas.openxmlformats.org/officeDocument/2006/relationships/image" Target="../media/image19.svg"/><Relationship Id="rId11" Type="http://schemas.openxmlformats.org/officeDocument/2006/relationships/image" Target="../media/image20.png"/><Relationship Id="rId12" Type="http://schemas.openxmlformats.org/officeDocument/2006/relationships/image" Target="../media/image21.svg"/><Relationship Id="rId13" Type="http://schemas.openxmlformats.org/officeDocument/2006/relationships/slideLayout" Target="../slideLayouts/slideLayout18.xml"/><Relationship Id="rId1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6.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sv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sv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svg"/><Relationship Id="rId10" Type="http://schemas.openxmlformats.org/officeDocument/2006/relationships/image" Target="../media/image32.png"/><Relationship Id="rId11" Type="http://schemas.openxmlformats.org/officeDocument/2006/relationships/image" Target="../media/image33.png"/><Relationship Id="rId12" Type="http://schemas.openxmlformats.org/officeDocument/2006/relationships/image" Target="../media/image34.sv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svg"/><Relationship Id="rId16" Type="http://schemas.openxmlformats.org/officeDocument/2006/relationships/slideLayout" Target="../slideLayouts/slideLayout14.xml"/><Relationship Id="rId17"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
          <p:cNvSpPr/>
          <p:nvPr/>
        </p:nvSpPr>
        <p:spPr>
          <a:xfrm>
            <a:off x="12783600" y="7754040"/>
            <a:ext cx="1827000" cy="409680"/>
          </a:xfrm>
          <a:prstGeom prst="roundRect">
            <a:avLst>
              <a:gd name="adj" fmla="val 16667"/>
            </a:avLst>
          </a:prstGeom>
          <a:solidFill>
            <a:srgbClr val="fffff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ndParaRPr>
          </a:p>
        </p:txBody>
      </p:sp>
      <p:pic>
        <p:nvPicPr>
          <p:cNvPr id="97" name="Image 6" descr="preencoded.png"/>
          <p:cNvPicPr/>
          <p:nvPr/>
        </p:nvPicPr>
        <p:blipFill>
          <a:blip r:embed="rId1"/>
          <a:stretch/>
        </p:blipFill>
        <p:spPr>
          <a:xfrm>
            <a:off x="9144000" y="0"/>
            <a:ext cx="5484240" cy="8227440"/>
          </a:xfrm>
          <a:prstGeom prst="rect">
            <a:avLst/>
          </a:prstGeom>
          <a:noFill/>
          <a:ln w="0">
            <a:noFill/>
          </a:ln>
        </p:spPr>
      </p:pic>
      <p:sp>
        <p:nvSpPr>
          <p:cNvPr id="98" name="Text 21"/>
          <p:cNvSpPr/>
          <p:nvPr/>
        </p:nvSpPr>
        <p:spPr>
          <a:xfrm>
            <a:off x="793800" y="2650320"/>
            <a:ext cx="7554240" cy="1415520"/>
          </a:xfrm>
          <a:prstGeom prst="rect">
            <a:avLst/>
          </a:prstGeom>
          <a:noFill/>
          <a:ln w="0">
            <a:noFill/>
          </a:ln>
        </p:spPr>
        <p:style>
          <a:lnRef idx="0"/>
          <a:fillRef idx="0"/>
          <a:effectRef idx="0"/>
          <a:fontRef idx="minor"/>
        </p:style>
        <p:txBody>
          <a:bodyPr lIns="0" rIns="0" tIns="0" bIns="0" anchor="t">
            <a:noAutofit/>
          </a:bodyPr>
          <a:p>
            <a:pPr>
              <a:lnSpc>
                <a:spcPts val="5550"/>
              </a:lnSpc>
              <a:tabLst>
                <a:tab algn="l" pos="0"/>
              </a:tabLst>
            </a:pPr>
            <a:r>
              <a:rPr b="0" lang="en-US" sz="4450" strike="noStrike" u="none">
                <a:solidFill>
                  <a:srgbClr val="272d45"/>
                </a:solidFill>
                <a:effectLst/>
                <a:uFillTx/>
                <a:latin typeface="Kanit Light"/>
                <a:ea typeface="Kanit Light"/>
              </a:rPr>
              <a:t>EMS – Enterprise Management System</a:t>
            </a:r>
            <a:endParaRPr b="0" lang="en-US" sz="4450" strike="noStrike" u="none">
              <a:solidFill>
                <a:srgbClr val="ffffff"/>
              </a:solidFill>
              <a:effectLst/>
              <a:uFillTx/>
              <a:latin typeface="Arial"/>
            </a:endParaRPr>
          </a:p>
        </p:txBody>
      </p:sp>
      <p:sp>
        <p:nvSpPr>
          <p:cNvPr id="99" name="Text 25"/>
          <p:cNvSpPr/>
          <p:nvPr/>
        </p:nvSpPr>
        <p:spPr>
          <a:xfrm>
            <a:off x="793800" y="4158720"/>
            <a:ext cx="5108040" cy="3520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272d45"/>
                </a:solidFill>
                <a:effectLst/>
                <a:uFillTx/>
                <a:latin typeface="Kanit Light"/>
                <a:ea typeface="Kanit Light"/>
              </a:rPr>
              <a:t>AI-Powered Smart Billing for Local Stores</a:t>
            </a:r>
            <a:endParaRPr b="0" lang="en-US" sz="2200" strike="noStrike" u="none">
              <a:solidFill>
                <a:srgbClr val="ffffff"/>
              </a:solidFill>
              <a:effectLst/>
              <a:uFillTx/>
              <a:latin typeface="Arial"/>
            </a:endParaRPr>
          </a:p>
        </p:txBody>
      </p:sp>
      <p:sp>
        <p:nvSpPr>
          <p:cNvPr id="100" name="Text 26"/>
          <p:cNvSpPr/>
          <p:nvPr/>
        </p:nvSpPr>
        <p:spPr>
          <a:xfrm>
            <a:off x="793800" y="4853160"/>
            <a:ext cx="7554240" cy="7236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c3249"/>
                </a:solidFill>
                <a:effectLst/>
                <a:uFillTx/>
                <a:latin typeface="Martel Sans"/>
                <a:ea typeface="Martel Sans"/>
              </a:rPr>
              <a:t>Department of Artificial Intelligence &amp; Machine Learning Under the Guidance of: Mr. Sai Kumar (Lecturer)</a:t>
            </a:r>
            <a:endParaRPr b="0" lang="en-US" sz="17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1" name="Image 0" descr="preencoded.png"/>
          <p:cNvPicPr/>
          <p:nvPr/>
        </p:nvPicPr>
        <p:blipFill>
          <a:blip r:embed="rId1"/>
          <a:stretch/>
        </p:blipFill>
        <p:spPr>
          <a:xfrm>
            <a:off x="0" y="0"/>
            <a:ext cx="14627880" cy="1972800"/>
          </a:xfrm>
          <a:prstGeom prst="rect">
            <a:avLst/>
          </a:prstGeom>
          <a:noFill/>
          <a:ln w="0">
            <a:noFill/>
          </a:ln>
        </p:spPr>
      </p:pic>
      <p:sp>
        <p:nvSpPr>
          <p:cNvPr id="262" name="Text 0"/>
          <p:cNvSpPr/>
          <p:nvPr/>
        </p:nvSpPr>
        <p:spPr>
          <a:xfrm>
            <a:off x="790200" y="2596320"/>
            <a:ext cx="7382520" cy="491400"/>
          </a:xfrm>
          <a:prstGeom prst="rect">
            <a:avLst/>
          </a:prstGeom>
          <a:noFill/>
          <a:ln w="0">
            <a:noFill/>
          </a:ln>
        </p:spPr>
        <p:style>
          <a:lnRef idx="0"/>
          <a:fillRef idx="0"/>
          <a:effectRef idx="0"/>
          <a:fontRef idx="minor"/>
        </p:style>
        <p:txBody>
          <a:bodyPr wrap="none" lIns="0" rIns="0" tIns="0" bIns="0" anchor="t">
            <a:noAutofit/>
          </a:bodyPr>
          <a:p>
            <a:pPr>
              <a:lnSpc>
                <a:spcPts val="3849"/>
              </a:lnSpc>
              <a:tabLst>
                <a:tab algn="l" pos="0"/>
              </a:tabLst>
            </a:pPr>
            <a:r>
              <a:rPr b="0" lang="en-US" sz="3100" strike="noStrike" u="none">
                <a:solidFill>
                  <a:srgbClr val="272d45"/>
                </a:solidFill>
                <a:effectLst/>
                <a:uFillTx/>
                <a:latin typeface="Kanit Light"/>
                <a:ea typeface="Kanit Light"/>
              </a:rPr>
              <a:t>AI Integration: The Intelligence Behind EMS</a:t>
            </a:r>
            <a:endParaRPr b="0" lang="en-US" sz="3100" strike="noStrike" u="none">
              <a:solidFill>
                <a:srgbClr val="ffffff"/>
              </a:solidFill>
              <a:effectLst/>
              <a:uFillTx/>
              <a:latin typeface="Arial"/>
            </a:endParaRPr>
          </a:p>
        </p:txBody>
      </p:sp>
      <p:sp>
        <p:nvSpPr>
          <p:cNvPr id="263" name="Shape 1"/>
          <p:cNvSpPr/>
          <p:nvPr/>
        </p:nvSpPr>
        <p:spPr>
          <a:xfrm>
            <a:off x="790200" y="3327120"/>
            <a:ext cx="6443280" cy="2060640"/>
          </a:xfrm>
          <a:prstGeom prst="roundRect">
            <a:avLst>
              <a:gd name="adj" fmla="val 3217"/>
            </a:avLst>
          </a:prstGeom>
          <a:solidFill>
            <a:srgbClr val="dfece9"/>
          </a:solidFill>
          <a:ln w="7620">
            <a:solidFill>
              <a:srgbClr val="c5d2c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64" name="Shape 2"/>
          <p:cNvSpPr/>
          <p:nvPr/>
        </p:nvSpPr>
        <p:spPr>
          <a:xfrm>
            <a:off x="955800" y="3492720"/>
            <a:ext cx="471600" cy="471600"/>
          </a:xfrm>
          <a:prstGeom prst="roundRect">
            <a:avLst>
              <a:gd name="adj" fmla="val 19284857"/>
            </a:avLst>
          </a:prstGeom>
          <a:solidFill>
            <a:srgbClr val="437066"/>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pic>
        <p:nvPicPr>
          <p:cNvPr id="265" name="Image 1" descr="preencoded.png"/>
          <p:cNvPicPr/>
          <p:nvPr/>
        </p:nvPicPr>
        <p:blipFill>
          <a:blip r:embed="rId2">
            <a:extLst>
              <a:ext uri="{96DAC541-7B7A-43D3-8B79-37D633B846F1}">
                <asvg:svgBlip xmlns:asvg="http://schemas.microsoft.com/office/drawing/2016/SVG/main" r:embed="rId3"/>
              </a:ext>
            </a:extLst>
          </a:blip>
          <a:stretch/>
        </p:blipFill>
        <p:spPr>
          <a:xfrm>
            <a:off x="1086120" y="3623040"/>
            <a:ext cx="210960" cy="210960"/>
          </a:xfrm>
          <a:prstGeom prst="rect">
            <a:avLst/>
          </a:prstGeom>
          <a:noFill/>
          <a:ln w="0">
            <a:noFill/>
          </a:ln>
        </p:spPr>
      </p:pic>
      <p:sp>
        <p:nvSpPr>
          <p:cNvPr id="266" name="Text 3"/>
          <p:cNvSpPr/>
          <p:nvPr/>
        </p:nvSpPr>
        <p:spPr>
          <a:xfrm>
            <a:off x="955800" y="4124880"/>
            <a:ext cx="1972800" cy="24444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0" lang="en-US" sz="1550" strike="noStrike" u="none">
                <a:solidFill>
                  <a:srgbClr val="2c3249"/>
                </a:solidFill>
                <a:effectLst/>
                <a:uFillTx/>
                <a:latin typeface="Kanit Light"/>
                <a:ea typeface="Kanit Light"/>
              </a:rPr>
              <a:t>ChatGPT Integration</a:t>
            </a:r>
            <a:endParaRPr b="0" lang="en-US" sz="1550" strike="noStrike" u="none">
              <a:solidFill>
                <a:srgbClr val="ffffff"/>
              </a:solidFill>
              <a:effectLst/>
              <a:uFillTx/>
              <a:latin typeface="Arial"/>
            </a:endParaRPr>
          </a:p>
        </p:txBody>
      </p:sp>
      <p:sp>
        <p:nvSpPr>
          <p:cNvPr id="267" name="Text 4"/>
          <p:cNvSpPr/>
          <p:nvPr/>
        </p:nvSpPr>
        <p:spPr>
          <a:xfrm>
            <a:off x="955800" y="4466520"/>
            <a:ext cx="6112080" cy="755640"/>
          </a:xfrm>
          <a:prstGeom prst="rect">
            <a:avLst/>
          </a:prstGeom>
          <a:noFill/>
          <a:ln w="0">
            <a:noFill/>
          </a:ln>
        </p:spPr>
        <p:style>
          <a:lnRef idx="0"/>
          <a:fillRef idx="0"/>
          <a:effectRef idx="0"/>
          <a:fontRef idx="minor"/>
        </p:style>
        <p:txBody>
          <a:bodyPr lIns="0" rIns="0" tIns="0" bIns="0" anchor="t">
            <a:noAutofit/>
          </a:bodyPr>
          <a:p>
            <a:pPr>
              <a:lnSpc>
                <a:spcPts val="1950"/>
              </a:lnSpc>
              <a:tabLst>
                <a:tab algn="l" pos="0"/>
              </a:tabLst>
            </a:pPr>
            <a:r>
              <a:rPr b="0" lang="en-US" sz="1200" strike="noStrike" u="none">
                <a:solidFill>
                  <a:srgbClr val="2c3249"/>
                </a:solidFill>
                <a:effectLst/>
                <a:uFillTx/>
                <a:latin typeface="Martel Sans"/>
                <a:ea typeface="Martel Sans"/>
              </a:rPr>
              <a:t>Powers conversational interactions, interprets complex voice commands, and provides context-aware responses. Handles natural language queries and assists with system navigation.</a:t>
            </a:r>
            <a:endParaRPr b="0" lang="en-US" sz="1200" strike="noStrike" u="none">
              <a:solidFill>
                <a:srgbClr val="ffffff"/>
              </a:solidFill>
              <a:effectLst/>
              <a:uFillTx/>
              <a:latin typeface="Arial"/>
            </a:endParaRPr>
          </a:p>
        </p:txBody>
      </p:sp>
      <p:sp>
        <p:nvSpPr>
          <p:cNvPr id="268" name="Shape 5"/>
          <p:cNvSpPr/>
          <p:nvPr/>
        </p:nvSpPr>
        <p:spPr>
          <a:xfrm>
            <a:off x="7394040" y="3327120"/>
            <a:ext cx="6443640" cy="2060640"/>
          </a:xfrm>
          <a:prstGeom prst="roundRect">
            <a:avLst>
              <a:gd name="adj" fmla="val 3217"/>
            </a:avLst>
          </a:prstGeom>
          <a:solidFill>
            <a:srgbClr val="dfece9"/>
          </a:solidFill>
          <a:ln w="7620">
            <a:solidFill>
              <a:srgbClr val="c5d2c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69" name="Shape 6"/>
          <p:cNvSpPr/>
          <p:nvPr/>
        </p:nvSpPr>
        <p:spPr>
          <a:xfrm>
            <a:off x="7559640" y="3492720"/>
            <a:ext cx="471600" cy="471600"/>
          </a:xfrm>
          <a:prstGeom prst="roundRect">
            <a:avLst>
              <a:gd name="adj" fmla="val 19284857"/>
            </a:avLst>
          </a:prstGeom>
          <a:solidFill>
            <a:srgbClr val="437066"/>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pic>
        <p:nvPicPr>
          <p:cNvPr id="270" name="Image 2" descr="preencoded.png"/>
          <p:cNvPicPr/>
          <p:nvPr/>
        </p:nvPicPr>
        <p:blipFill>
          <a:blip r:embed="rId4">
            <a:extLst>
              <a:ext uri="{96DAC541-7B7A-43D3-8B79-37D633B846F1}">
                <asvg:svgBlip xmlns:asvg="http://schemas.microsoft.com/office/drawing/2016/SVG/main" r:embed="rId5"/>
              </a:ext>
            </a:extLst>
          </a:blip>
          <a:stretch/>
        </p:blipFill>
        <p:spPr>
          <a:xfrm>
            <a:off x="7689960" y="3623040"/>
            <a:ext cx="210960" cy="210960"/>
          </a:xfrm>
          <a:prstGeom prst="rect">
            <a:avLst/>
          </a:prstGeom>
          <a:noFill/>
          <a:ln w="0">
            <a:noFill/>
          </a:ln>
        </p:spPr>
      </p:pic>
      <p:sp>
        <p:nvSpPr>
          <p:cNvPr id="271" name="Text 7"/>
          <p:cNvSpPr/>
          <p:nvPr/>
        </p:nvSpPr>
        <p:spPr>
          <a:xfrm>
            <a:off x="7559640" y="4124880"/>
            <a:ext cx="1972800" cy="24444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0" lang="en-US" sz="1550" strike="noStrike" u="none">
                <a:solidFill>
                  <a:srgbClr val="2c3249"/>
                </a:solidFill>
                <a:effectLst/>
                <a:uFillTx/>
                <a:latin typeface="Kanit Light"/>
                <a:ea typeface="Kanit Light"/>
              </a:rPr>
              <a:t>Gemini Integration</a:t>
            </a:r>
            <a:endParaRPr b="0" lang="en-US" sz="1550" strike="noStrike" u="none">
              <a:solidFill>
                <a:srgbClr val="ffffff"/>
              </a:solidFill>
              <a:effectLst/>
              <a:uFillTx/>
              <a:latin typeface="Arial"/>
            </a:endParaRPr>
          </a:p>
        </p:txBody>
      </p:sp>
      <p:sp>
        <p:nvSpPr>
          <p:cNvPr id="272" name="Text 8"/>
          <p:cNvSpPr/>
          <p:nvPr/>
        </p:nvSpPr>
        <p:spPr>
          <a:xfrm>
            <a:off x="7559640" y="4466520"/>
            <a:ext cx="6112440" cy="755640"/>
          </a:xfrm>
          <a:prstGeom prst="rect">
            <a:avLst/>
          </a:prstGeom>
          <a:noFill/>
          <a:ln w="0">
            <a:noFill/>
          </a:ln>
        </p:spPr>
        <p:style>
          <a:lnRef idx="0"/>
          <a:fillRef idx="0"/>
          <a:effectRef idx="0"/>
          <a:fontRef idx="minor"/>
        </p:style>
        <p:txBody>
          <a:bodyPr lIns="0" rIns="0" tIns="0" bIns="0" anchor="t">
            <a:noAutofit/>
          </a:bodyPr>
          <a:p>
            <a:pPr>
              <a:lnSpc>
                <a:spcPts val="1950"/>
              </a:lnSpc>
              <a:tabLst>
                <a:tab algn="l" pos="0"/>
              </a:tabLst>
            </a:pPr>
            <a:r>
              <a:rPr b="0" lang="en-US" sz="1200" strike="noStrike" u="none">
                <a:solidFill>
                  <a:srgbClr val="2c3249"/>
                </a:solidFill>
                <a:effectLst/>
                <a:uFillTx/>
                <a:latin typeface="Martel Sans"/>
                <a:ea typeface="Martel Sans"/>
              </a:rPr>
              <a:t>Enhances multilingual understanding and improves accuracy across Hindi, Telugu, and English. Processes voice inputs with superior accent recognition and contextual comprehension.</a:t>
            </a:r>
            <a:endParaRPr b="0" lang="en-US" sz="1200" strike="noStrike" u="none">
              <a:solidFill>
                <a:srgbClr val="ffffff"/>
              </a:solidFill>
              <a:effectLst/>
              <a:uFillTx/>
              <a:latin typeface="Arial"/>
            </a:endParaRPr>
          </a:p>
        </p:txBody>
      </p:sp>
      <p:sp>
        <p:nvSpPr>
          <p:cNvPr id="273" name="Shape 9"/>
          <p:cNvSpPr/>
          <p:nvPr/>
        </p:nvSpPr>
        <p:spPr>
          <a:xfrm>
            <a:off x="790200" y="5548320"/>
            <a:ext cx="6443280" cy="2060640"/>
          </a:xfrm>
          <a:prstGeom prst="roundRect">
            <a:avLst>
              <a:gd name="adj" fmla="val 3217"/>
            </a:avLst>
          </a:prstGeom>
          <a:solidFill>
            <a:srgbClr val="dfece9"/>
          </a:solidFill>
          <a:ln w="7620">
            <a:solidFill>
              <a:srgbClr val="c5d2c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74" name="Shape 10"/>
          <p:cNvSpPr/>
          <p:nvPr/>
        </p:nvSpPr>
        <p:spPr>
          <a:xfrm>
            <a:off x="955800" y="5713920"/>
            <a:ext cx="471600" cy="471600"/>
          </a:xfrm>
          <a:prstGeom prst="roundRect">
            <a:avLst>
              <a:gd name="adj" fmla="val 19284857"/>
            </a:avLst>
          </a:prstGeom>
          <a:solidFill>
            <a:srgbClr val="437066"/>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pic>
        <p:nvPicPr>
          <p:cNvPr id="275" name="Image 3" descr="preencoded.png"/>
          <p:cNvPicPr/>
          <p:nvPr/>
        </p:nvPicPr>
        <p:blipFill>
          <a:blip r:embed="rId6">
            <a:extLst>
              <a:ext uri="{96DAC541-7B7A-43D3-8B79-37D633B846F1}">
                <asvg:svgBlip xmlns:asvg="http://schemas.microsoft.com/office/drawing/2016/SVG/main" r:embed="rId7"/>
              </a:ext>
            </a:extLst>
          </a:blip>
          <a:stretch/>
        </p:blipFill>
        <p:spPr>
          <a:xfrm>
            <a:off x="1086120" y="5844600"/>
            <a:ext cx="210960" cy="210960"/>
          </a:xfrm>
          <a:prstGeom prst="rect">
            <a:avLst/>
          </a:prstGeom>
          <a:noFill/>
          <a:ln w="0">
            <a:noFill/>
          </a:ln>
        </p:spPr>
      </p:pic>
      <p:sp>
        <p:nvSpPr>
          <p:cNvPr id="276" name="Text 11"/>
          <p:cNvSpPr/>
          <p:nvPr/>
        </p:nvSpPr>
        <p:spPr>
          <a:xfrm>
            <a:off x="955800" y="6346080"/>
            <a:ext cx="1972800" cy="24444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0" lang="en-US" sz="1550" strike="noStrike" u="none">
                <a:solidFill>
                  <a:srgbClr val="2c3249"/>
                </a:solidFill>
                <a:effectLst/>
                <a:uFillTx/>
                <a:latin typeface="Kanit Light"/>
                <a:ea typeface="Kanit Light"/>
              </a:rPr>
              <a:t>Perplexity Integration</a:t>
            </a:r>
            <a:endParaRPr b="0" lang="en-US" sz="1550" strike="noStrike" u="none">
              <a:solidFill>
                <a:srgbClr val="ffffff"/>
              </a:solidFill>
              <a:effectLst/>
              <a:uFillTx/>
              <a:latin typeface="Arial"/>
            </a:endParaRPr>
          </a:p>
        </p:txBody>
      </p:sp>
      <p:sp>
        <p:nvSpPr>
          <p:cNvPr id="277" name="Text 12"/>
          <p:cNvSpPr/>
          <p:nvPr/>
        </p:nvSpPr>
        <p:spPr>
          <a:xfrm>
            <a:off x="955800" y="6687720"/>
            <a:ext cx="6112080" cy="755640"/>
          </a:xfrm>
          <a:prstGeom prst="rect">
            <a:avLst/>
          </a:prstGeom>
          <a:noFill/>
          <a:ln w="0">
            <a:noFill/>
          </a:ln>
        </p:spPr>
        <p:style>
          <a:lnRef idx="0"/>
          <a:fillRef idx="0"/>
          <a:effectRef idx="0"/>
          <a:fontRef idx="minor"/>
        </p:style>
        <p:txBody>
          <a:bodyPr lIns="0" rIns="0" tIns="0" bIns="0" anchor="t">
            <a:noAutofit/>
          </a:bodyPr>
          <a:p>
            <a:pPr>
              <a:lnSpc>
                <a:spcPts val="1950"/>
              </a:lnSpc>
              <a:tabLst>
                <a:tab algn="l" pos="0"/>
              </a:tabLst>
            </a:pPr>
            <a:r>
              <a:rPr b="0" lang="en-US" sz="1200" strike="noStrike" u="none">
                <a:solidFill>
                  <a:srgbClr val="2c3249"/>
                </a:solidFill>
                <a:effectLst/>
                <a:uFillTx/>
                <a:latin typeface="Martel Sans"/>
                <a:ea typeface="Martel Sans"/>
              </a:rPr>
              <a:t>Supports research-driven features, product information retrieval, and intelligent suggestions. Assists in code optimization and problem-solving during development.</a:t>
            </a:r>
            <a:endParaRPr b="0" lang="en-US" sz="1200" strike="noStrike" u="none">
              <a:solidFill>
                <a:srgbClr val="ffffff"/>
              </a:solidFill>
              <a:effectLst/>
              <a:uFillTx/>
              <a:latin typeface="Arial"/>
            </a:endParaRPr>
          </a:p>
        </p:txBody>
      </p:sp>
      <p:sp>
        <p:nvSpPr>
          <p:cNvPr id="278" name="Shape 13"/>
          <p:cNvSpPr/>
          <p:nvPr/>
        </p:nvSpPr>
        <p:spPr>
          <a:xfrm>
            <a:off x="7394040" y="5548320"/>
            <a:ext cx="6443640" cy="2060640"/>
          </a:xfrm>
          <a:prstGeom prst="roundRect">
            <a:avLst>
              <a:gd name="adj" fmla="val 3217"/>
            </a:avLst>
          </a:prstGeom>
          <a:solidFill>
            <a:srgbClr val="dfece9"/>
          </a:solidFill>
          <a:ln w="7620">
            <a:solidFill>
              <a:srgbClr val="c5d2c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79" name="Shape 14"/>
          <p:cNvSpPr/>
          <p:nvPr/>
        </p:nvSpPr>
        <p:spPr>
          <a:xfrm>
            <a:off x="7559640" y="5713920"/>
            <a:ext cx="471600" cy="471600"/>
          </a:xfrm>
          <a:prstGeom prst="roundRect">
            <a:avLst>
              <a:gd name="adj" fmla="val 19284857"/>
            </a:avLst>
          </a:prstGeom>
          <a:solidFill>
            <a:srgbClr val="437066"/>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pic>
        <p:nvPicPr>
          <p:cNvPr id="280" name="Image 4" descr="preencoded.png"/>
          <p:cNvPicPr/>
          <p:nvPr/>
        </p:nvPicPr>
        <p:blipFill>
          <a:blip r:embed="rId8">
            <a:extLst>
              <a:ext uri="{96DAC541-7B7A-43D3-8B79-37D633B846F1}">
                <asvg:svgBlip xmlns:asvg="http://schemas.microsoft.com/office/drawing/2016/SVG/main" r:embed="rId9"/>
              </a:ext>
            </a:extLst>
          </a:blip>
          <a:stretch/>
        </p:blipFill>
        <p:spPr>
          <a:xfrm>
            <a:off x="7689960" y="5844600"/>
            <a:ext cx="210960" cy="210960"/>
          </a:xfrm>
          <a:prstGeom prst="rect">
            <a:avLst/>
          </a:prstGeom>
          <a:noFill/>
          <a:ln w="0">
            <a:noFill/>
          </a:ln>
        </p:spPr>
      </p:pic>
      <p:sp>
        <p:nvSpPr>
          <p:cNvPr id="281" name="Text 15"/>
          <p:cNvSpPr/>
          <p:nvPr/>
        </p:nvSpPr>
        <p:spPr>
          <a:xfrm>
            <a:off x="7559640" y="6346080"/>
            <a:ext cx="2209680" cy="244440"/>
          </a:xfrm>
          <a:prstGeom prst="rect">
            <a:avLst/>
          </a:prstGeom>
          <a:noFill/>
          <a:ln w="0">
            <a:noFill/>
          </a:ln>
        </p:spPr>
        <p:style>
          <a:lnRef idx="0"/>
          <a:fillRef idx="0"/>
          <a:effectRef idx="0"/>
          <a:fontRef idx="minor"/>
        </p:style>
        <p:txBody>
          <a:bodyPr wrap="none" lIns="0" rIns="0" tIns="0" bIns="0" anchor="t">
            <a:noAutofit/>
          </a:bodyPr>
          <a:p>
            <a:pPr>
              <a:lnSpc>
                <a:spcPts val="1899"/>
              </a:lnSpc>
              <a:tabLst>
                <a:tab algn="l" pos="0"/>
              </a:tabLst>
            </a:pPr>
            <a:r>
              <a:rPr b="0" lang="en-US" sz="1550" strike="noStrike" u="none">
                <a:solidFill>
                  <a:srgbClr val="2c3249"/>
                </a:solidFill>
                <a:effectLst/>
                <a:uFillTx/>
                <a:latin typeface="Kanit Light"/>
                <a:ea typeface="Kanit Light"/>
              </a:rPr>
              <a:t>AI-Assisted Development</a:t>
            </a:r>
            <a:endParaRPr b="0" lang="en-US" sz="1550" strike="noStrike" u="none">
              <a:solidFill>
                <a:srgbClr val="ffffff"/>
              </a:solidFill>
              <a:effectLst/>
              <a:uFillTx/>
              <a:latin typeface="Arial"/>
            </a:endParaRPr>
          </a:p>
        </p:txBody>
      </p:sp>
      <p:sp>
        <p:nvSpPr>
          <p:cNvPr id="282" name="Text 16"/>
          <p:cNvSpPr/>
          <p:nvPr/>
        </p:nvSpPr>
        <p:spPr>
          <a:xfrm>
            <a:off x="7559640" y="6687720"/>
            <a:ext cx="6112440" cy="502920"/>
          </a:xfrm>
          <a:prstGeom prst="rect">
            <a:avLst/>
          </a:prstGeom>
          <a:noFill/>
          <a:ln w="0">
            <a:noFill/>
          </a:ln>
        </p:spPr>
        <p:style>
          <a:lnRef idx="0"/>
          <a:fillRef idx="0"/>
          <a:effectRef idx="0"/>
          <a:fontRef idx="minor"/>
        </p:style>
        <p:txBody>
          <a:bodyPr lIns="0" rIns="0" tIns="0" bIns="0" anchor="t">
            <a:noAutofit/>
          </a:bodyPr>
          <a:p>
            <a:pPr>
              <a:lnSpc>
                <a:spcPts val="1950"/>
              </a:lnSpc>
              <a:tabLst>
                <a:tab algn="l" pos="0"/>
              </a:tabLst>
            </a:pPr>
            <a:r>
              <a:rPr b="0" lang="en-US" sz="1200" strike="noStrike" u="none">
                <a:solidFill>
                  <a:srgbClr val="2c3249"/>
                </a:solidFill>
                <a:effectLst/>
                <a:uFillTx/>
                <a:latin typeface="Martel Sans"/>
                <a:ea typeface="Martel Sans"/>
              </a:rPr>
              <a:t>Leveraged bolt.new and v0.dev for rapid prototyping and component generation, significantly accelerating development cycles while maintaining code quality.</a:t>
            </a:r>
            <a:endParaRPr b="0" lang="en-US" sz="1200" strike="noStrike" u="none">
              <a:solidFill>
                <a:srgbClr val="ffffff"/>
              </a:solidFill>
              <a:effectLst/>
              <a:uFillTx/>
              <a:latin typeface="Arial"/>
            </a:endParaRPr>
          </a:p>
        </p:txBody>
      </p:sp>
      <p:sp>
        <p:nvSpPr>
          <p:cNvPr id="283" name=""/>
          <p:cNvSpPr/>
          <p:nvPr/>
        </p:nvSpPr>
        <p:spPr>
          <a:xfrm>
            <a:off x="12783600" y="7754040"/>
            <a:ext cx="1827000" cy="409680"/>
          </a:xfrm>
          <a:prstGeom prst="roundRect">
            <a:avLst>
              <a:gd name="adj" fmla="val 16667"/>
            </a:avLst>
          </a:prstGeom>
          <a:solidFill>
            <a:srgbClr val="fffff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Text 10"/>
          <p:cNvSpPr/>
          <p:nvPr/>
        </p:nvSpPr>
        <p:spPr>
          <a:xfrm>
            <a:off x="793800" y="680040"/>
            <a:ext cx="5384880" cy="671400"/>
          </a:xfrm>
          <a:prstGeom prst="rect">
            <a:avLst/>
          </a:prstGeom>
          <a:noFill/>
          <a:ln w="0">
            <a:noFill/>
          </a:ln>
        </p:spPr>
        <p:style>
          <a:lnRef idx="0"/>
          <a:fillRef idx="0"/>
          <a:effectRef idx="0"/>
          <a:fontRef idx="minor"/>
        </p:style>
        <p:txBody>
          <a:bodyPr wrap="none" lIns="0" rIns="0" tIns="0" bIns="0" anchor="t">
            <a:noAutofit/>
          </a:bodyPr>
          <a:p>
            <a:pPr>
              <a:lnSpc>
                <a:spcPts val="5301"/>
              </a:lnSpc>
              <a:tabLst>
                <a:tab algn="l" pos="0"/>
              </a:tabLst>
            </a:pPr>
            <a:r>
              <a:rPr b="0" lang="en-US" sz="4200" strike="noStrike" u="none">
                <a:solidFill>
                  <a:srgbClr val="272d45"/>
                </a:solidFill>
                <a:effectLst/>
                <a:uFillTx/>
                <a:latin typeface="Kanit Light"/>
                <a:ea typeface="Kanit Light"/>
              </a:rPr>
              <a:t>Results &amp; Impact</a:t>
            </a:r>
            <a:endParaRPr b="0" lang="en-US" sz="4200" strike="noStrike" u="none">
              <a:solidFill>
                <a:srgbClr val="ffffff"/>
              </a:solidFill>
              <a:effectLst/>
              <a:uFillTx/>
              <a:latin typeface="Arial"/>
            </a:endParaRPr>
          </a:p>
        </p:txBody>
      </p:sp>
      <p:sp>
        <p:nvSpPr>
          <p:cNvPr id="285" name="Text 19"/>
          <p:cNvSpPr/>
          <p:nvPr/>
        </p:nvSpPr>
        <p:spPr>
          <a:xfrm>
            <a:off x="793800" y="1892160"/>
            <a:ext cx="3056400" cy="708840"/>
          </a:xfrm>
          <a:prstGeom prst="rect">
            <a:avLst/>
          </a:prstGeom>
          <a:noFill/>
          <a:ln w="0">
            <a:noFill/>
          </a:ln>
        </p:spPr>
        <p:style>
          <a:lnRef idx="0"/>
          <a:fillRef idx="0"/>
          <a:effectRef idx="0"/>
          <a:fontRef idx="minor"/>
        </p:style>
        <p:txBody>
          <a:bodyPr wrap="none" lIns="0" rIns="0" tIns="0" bIns="0" anchor="t">
            <a:noAutofit/>
          </a:bodyPr>
          <a:p>
            <a:pPr algn="ctr">
              <a:lnSpc>
                <a:spcPts val="5550"/>
              </a:lnSpc>
              <a:tabLst>
                <a:tab algn="l" pos="0"/>
              </a:tabLst>
            </a:pPr>
            <a:r>
              <a:rPr b="0" lang="en-US" sz="5550" strike="noStrike" u="none">
                <a:solidFill>
                  <a:srgbClr val="2c3249"/>
                </a:solidFill>
                <a:effectLst/>
                <a:uFillTx/>
                <a:latin typeface="Kanit Light"/>
                <a:ea typeface="Kanit Light"/>
              </a:rPr>
              <a:t>92-95%</a:t>
            </a:r>
            <a:endParaRPr b="0" lang="en-US" sz="5550" strike="noStrike" u="none">
              <a:solidFill>
                <a:srgbClr val="ffffff"/>
              </a:solidFill>
              <a:effectLst/>
              <a:uFillTx/>
              <a:latin typeface="Arial"/>
            </a:endParaRPr>
          </a:p>
        </p:txBody>
      </p:sp>
      <p:sp>
        <p:nvSpPr>
          <p:cNvPr id="286" name="Text 82"/>
          <p:cNvSpPr/>
          <p:nvPr/>
        </p:nvSpPr>
        <p:spPr>
          <a:xfrm>
            <a:off x="976320" y="2872440"/>
            <a:ext cx="2691360" cy="334440"/>
          </a:xfrm>
          <a:prstGeom prst="rect">
            <a:avLst/>
          </a:prstGeom>
          <a:noFill/>
          <a:ln w="0">
            <a:noFill/>
          </a:ln>
        </p:spPr>
        <p:style>
          <a:lnRef idx="0"/>
          <a:fillRef idx="0"/>
          <a:effectRef idx="0"/>
          <a:fontRef idx="minor"/>
        </p:style>
        <p:txBody>
          <a:bodyPr wrap="none" lIns="0" rIns="0" tIns="0" bIns="0" anchor="t">
            <a:noAutofit/>
          </a:bodyPr>
          <a:p>
            <a:pPr algn="ctr">
              <a:lnSpc>
                <a:spcPts val="2650"/>
              </a:lnSpc>
              <a:tabLst>
                <a:tab algn="l" pos="0"/>
              </a:tabLst>
            </a:pPr>
            <a:r>
              <a:rPr b="0" lang="en-US" sz="2100" strike="noStrike" u="none">
                <a:solidFill>
                  <a:srgbClr val="2c3249"/>
                </a:solidFill>
                <a:effectLst/>
                <a:uFillTx/>
                <a:latin typeface="Kanit Light"/>
                <a:ea typeface="Kanit Light"/>
              </a:rPr>
              <a:t>Voice Accuracy</a:t>
            </a:r>
            <a:endParaRPr b="0" lang="en-US" sz="2100" strike="noStrike" u="none">
              <a:solidFill>
                <a:srgbClr val="ffffff"/>
              </a:solidFill>
              <a:effectLst/>
              <a:uFillTx/>
              <a:latin typeface="Arial"/>
            </a:endParaRPr>
          </a:p>
        </p:txBody>
      </p:sp>
      <p:sp>
        <p:nvSpPr>
          <p:cNvPr id="287" name="Text 83"/>
          <p:cNvSpPr/>
          <p:nvPr/>
        </p:nvSpPr>
        <p:spPr>
          <a:xfrm>
            <a:off x="793800" y="3337920"/>
            <a:ext cx="3056400" cy="1032120"/>
          </a:xfrm>
          <a:prstGeom prst="rect">
            <a:avLst/>
          </a:prstGeom>
          <a:noFill/>
          <a:ln w="0">
            <a:noFill/>
          </a:ln>
        </p:spPr>
        <p:style>
          <a:lnRef idx="0"/>
          <a:fillRef idx="0"/>
          <a:effectRef idx="0"/>
          <a:fontRef idx="minor"/>
        </p:style>
        <p:txBody>
          <a:bodyPr lIns="0" rIns="0" tIns="0" bIns="0" anchor="t">
            <a:noAutofit/>
          </a:bodyPr>
          <a:p>
            <a:pPr algn="ctr">
              <a:lnSpc>
                <a:spcPts val="2701"/>
              </a:lnSpc>
              <a:tabLst>
                <a:tab algn="l" pos="0"/>
              </a:tabLst>
            </a:pPr>
            <a:r>
              <a:rPr b="0" lang="en-US" sz="1650" strike="noStrike" u="none">
                <a:solidFill>
                  <a:srgbClr val="2c3249"/>
                </a:solidFill>
                <a:effectLst/>
                <a:uFillTx/>
                <a:latin typeface="Martel Sans"/>
                <a:ea typeface="Martel Sans"/>
              </a:rPr>
              <a:t>Achieved through rigorous testing across accents and dialects</a:t>
            </a:r>
            <a:endParaRPr b="0" lang="en-US" sz="1650" strike="noStrike" u="none">
              <a:solidFill>
                <a:srgbClr val="ffffff"/>
              </a:solidFill>
              <a:effectLst/>
              <a:uFillTx/>
              <a:latin typeface="Arial"/>
            </a:endParaRPr>
          </a:p>
        </p:txBody>
      </p:sp>
      <p:sp>
        <p:nvSpPr>
          <p:cNvPr id="288" name="Text 84"/>
          <p:cNvSpPr/>
          <p:nvPr/>
        </p:nvSpPr>
        <p:spPr>
          <a:xfrm>
            <a:off x="4122000" y="1892160"/>
            <a:ext cx="3056400" cy="708840"/>
          </a:xfrm>
          <a:prstGeom prst="rect">
            <a:avLst/>
          </a:prstGeom>
          <a:noFill/>
          <a:ln w="0">
            <a:noFill/>
          </a:ln>
        </p:spPr>
        <p:style>
          <a:lnRef idx="0"/>
          <a:fillRef idx="0"/>
          <a:effectRef idx="0"/>
          <a:fontRef idx="minor"/>
        </p:style>
        <p:txBody>
          <a:bodyPr wrap="none" lIns="0" rIns="0" tIns="0" bIns="0" anchor="t">
            <a:noAutofit/>
          </a:bodyPr>
          <a:p>
            <a:pPr algn="ctr">
              <a:lnSpc>
                <a:spcPts val="5550"/>
              </a:lnSpc>
              <a:tabLst>
                <a:tab algn="l" pos="0"/>
              </a:tabLst>
            </a:pPr>
            <a:r>
              <a:rPr b="0" lang="en-US" sz="5550" strike="noStrike" u="none">
                <a:solidFill>
                  <a:srgbClr val="2c3249"/>
                </a:solidFill>
                <a:effectLst/>
                <a:uFillTx/>
                <a:latin typeface="Kanit Light"/>
                <a:ea typeface="Kanit Light"/>
              </a:rPr>
              <a:t>70%</a:t>
            </a:r>
            <a:endParaRPr b="0" lang="en-US" sz="5550" strike="noStrike" u="none">
              <a:solidFill>
                <a:srgbClr val="ffffff"/>
              </a:solidFill>
              <a:effectLst/>
              <a:uFillTx/>
              <a:latin typeface="Arial"/>
            </a:endParaRPr>
          </a:p>
        </p:txBody>
      </p:sp>
      <p:sp>
        <p:nvSpPr>
          <p:cNvPr id="289" name="Text 85"/>
          <p:cNvSpPr/>
          <p:nvPr/>
        </p:nvSpPr>
        <p:spPr>
          <a:xfrm>
            <a:off x="4304520" y="2872440"/>
            <a:ext cx="2691360" cy="334440"/>
          </a:xfrm>
          <a:prstGeom prst="rect">
            <a:avLst/>
          </a:prstGeom>
          <a:noFill/>
          <a:ln w="0">
            <a:noFill/>
          </a:ln>
        </p:spPr>
        <p:style>
          <a:lnRef idx="0"/>
          <a:fillRef idx="0"/>
          <a:effectRef idx="0"/>
          <a:fontRef idx="minor"/>
        </p:style>
        <p:txBody>
          <a:bodyPr wrap="none" lIns="0" rIns="0" tIns="0" bIns="0" anchor="t">
            <a:noAutofit/>
          </a:bodyPr>
          <a:p>
            <a:pPr algn="ctr">
              <a:lnSpc>
                <a:spcPts val="2650"/>
              </a:lnSpc>
              <a:tabLst>
                <a:tab algn="l" pos="0"/>
              </a:tabLst>
            </a:pPr>
            <a:r>
              <a:rPr b="0" lang="en-US" sz="2100" strike="noStrike" u="none">
                <a:solidFill>
                  <a:srgbClr val="2c3249"/>
                </a:solidFill>
                <a:effectLst/>
                <a:uFillTx/>
                <a:latin typeface="Kanit Light"/>
                <a:ea typeface="Kanit Light"/>
              </a:rPr>
              <a:t>Time Saved</a:t>
            </a:r>
            <a:endParaRPr b="0" lang="en-US" sz="2100" strike="noStrike" u="none">
              <a:solidFill>
                <a:srgbClr val="ffffff"/>
              </a:solidFill>
              <a:effectLst/>
              <a:uFillTx/>
              <a:latin typeface="Arial"/>
            </a:endParaRPr>
          </a:p>
        </p:txBody>
      </p:sp>
      <p:sp>
        <p:nvSpPr>
          <p:cNvPr id="290" name="Text 86"/>
          <p:cNvSpPr/>
          <p:nvPr/>
        </p:nvSpPr>
        <p:spPr>
          <a:xfrm>
            <a:off x="4122000" y="3337920"/>
            <a:ext cx="3056400" cy="687600"/>
          </a:xfrm>
          <a:prstGeom prst="rect">
            <a:avLst/>
          </a:prstGeom>
          <a:noFill/>
          <a:ln w="0">
            <a:noFill/>
          </a:ln>
        </p:spPr>
        <p:style>
          <a:lnRef idx="0"/>
          <a:fillRef idx="0"/>
          <a:effectRef idx="0"/>
          <a:fontRef idx="minor"/>
        </p:style>
        <p:txBody>
          <a:bodyPr lIns="0" rIns="0" tIns="0" bIns="0" anchor="t">
            <a:noAutofit/>
          </a:bodyPr>
          <a:p>
            <a:pPr algn="ctr">
              <a:lnSpc>
                <a:spcPts val="2701"/>
              </a:lnSpc>
              <a:tabLst>
                <a:tab algn="l" pos="0"/>
              </a:tabLst>
            </a:pPr>
            <a:r>
              <a:rPr b="0" lang="en-US" sz="1650" strike="noStrike" u="none">
                <a:solidFill>
                  <a:srgbClr val="2c3249"/>
                </a:solidFill>
                <a:effectLst/>
                <a:uFillTx/>
                <a:latin typeface="Martel Sans"/>
                <a:ea typeface="Martel Sans"/>
              </a:rPr>
              <a:t>Billing time reduced from 3-5 minutes to under 1 minute</a:t>
            </a:r>
            <a:endParaRPr b="0" lang="en-US" sz="1650" strike="noStrike" u="none">
              <a:solidFill>
                <a:srgbClr val="ffffff"/>
              </a:solidFill>
              <a:effectLst/>
              <a:uFillTx/>
              <a:latin typeface="Arial"/>
            </a:endParaRPr>
          </a:p>
        </p:txBody>
      </p:sp>
      <p:sp>
        <p:nvSpPr>
          <p:cNvPr id="291" name="Text 87"/>
          <p:cNvSpPr/>
          <p:nvPr/>
        </p:nvSpPr>
        <p:spPr>
          <a:xfrm>
            <a:off x="7449840" y="1892160"/>
            <a:ext cx="3056400" cy="708840"/>
          </a:xfrm>
          <a:prstGeom prst="rect">
            <a:avLst/>
          </a:prstGeom>
          <a:noFill/>
          <a:ln w="0">
            <a:noFill/>
          </a:ln>
        </p:spPr>
        <p:style>
          <a:lnRef idx="0"/>
          <a:fillRef idx="0"/>
          <a:effectRef idx="0"/>
          <a:fontRef idx="minor"/>
        </p:style>
        <p:txBody>
          <a:bodyPr wrap="none" lIns="0" rIns="0" tIns="0" bIns="0" anchor="t">
            <a:noAutofit/>
          </a:bodyPr>
          <a:p>
            <a:pPr algn="ctr">
              <a:lnSpc>
                <a:spcPts val="5550"/>
              </a:lnSpc>
              <a:tabLst>
                <a:tab algn="l" pos="0"/>
              </a:tabLst>
            </a:pPr>
            <a:r>
              <a:rPr b="0" lang="en-US" sz="5550" strike="noStrike" u="none">
                <a:solidFill>
                  <a:srgbClr val="2c3249"/>
                </a:solidFill>
                <a:effectLst/>
                <a:uFillTx/>
                <a:latin typeface="Kanit Light"/>
                <a:ea typeface="Kanit Light"/>
              </a:rPr>
              <a:t>3</a:t>
            </a:r>
            <a:endParaRPr b="0" lang="en-US" sz="5550" strike="noStrike" u="none">
              <a:solidFill>
                <a:srgbClr val="ffffff"/>
              </a:solidFill>
              <a:effectLst/>
              <a:uFillTx/>
              <a:latin typeface="Arial"/>
            </a:endParaRPr>
          </a:p>
        </p:txBody>
      </p:sp>
      <p:sp>
        <p:nvSpPr>
          <p:cNvPr id="292" name="Text 88"/>
          <p:cNvSpPr/>
          <p:nvPr/>
        </p:nvSpPr>
        <p:spPr>
          <a:xfrm>
            <a:off x="7632360" y="2872440"/>
            <a:ext cx="2691360" cy="334440"/>
          </a:xfrm>
          <a:prstGeom prst="rect">
            <a:avLst/>
          </a:prstGeom>
          <a:noFill/>
          <a:ln w="0">
            <a:noFill/>
          </a:ln>
        </p:spPr>
        <p:style>
          <a:lnRef idx="0"/>
          <a:fillRef idx="0"/>
          <a:effectRef idx="0"/>
          <a:fontRef idx="minor"/>
        </p:style>
        <p:txBody>
          <a:bodyPr wrap="none" lIns="0" rIns="0" tIns="0" bIns="0" anchor="t">
            <a:noAutofit/>
          </a:bodyPr>
          <a:p>
            <a:pPr algn="ctr">
              <a:lnSpc>
                <a:spcPts val="2650"/>
              </a:lnSpc>
              <a:tabLst>
                <a:tab algn="l" pos="0"/>
              </a:tabLst>
            </a:pPr>
            <a:r>
              <a:rPr b="0" lang="en-US" sz="2100" strike="noStrike" u="none">
                <a:solidFill>
                  <a:srgbClr val="2c3249"/>
                </a:solidFill>
                <a:effectLst/>
                <a:uFillTx/>
                <a:latin typeface="Kanit Light"/>
                <a:ea typeface="Kanit Light"/>
              </a:rPr>
              <a:t>Languages</a:t>
            </a:r>
            <a:endParaRPr b="0" lang="en-US" sz="2100" strike="noStrike" u="none">
              <a:solidFill>
                <a:srgbClr val="ffffff"/>
              </a:solidFill>
              <a:effectLst/>
              <a:uFillTx/>
              <a:latin typeface="Arial"/>
            </a:endParaRPr>
          </a:p>
        </p:txBody>
      </p:sp>
      <p:sp>
        <p:nvSpPr>
          <p:cNvPr id="293" name="Text 89"/>
          <p:cNvSpPr/>
          <p:nvPr/>
        </p:nvSpPr>
        <p:spPr>
          <a:xfrm>
            <a:off x="7449840" y="3337920"/>
            <a:ext cx="3056400" cy="1032120"/>
          </a:xfrm>
          <a:prstGeom prst="rect">
            <a:avLst/>
          </a:prstGeom>
          <a:noFill/>
          <a:ln w="0">
            <a:noFill/>
          </a:ln>
        </p:spPr>
        <p:style>
          <a:lnRef idx="0"/>
          <a:fillRef idx="0"/>
          <a:effectRef idx="0"/>
          <a:fontRef idx="minor"/>
        </p:style>
        <p:txBody>
          <a:bodyPr lIns="0" rIns="0" tIns="0" bIns="0" anchor="t">
            <a:noAutofit/>
          </a:bodyPr>
          <a:p>
            <a:pPr algn="ctr">
              <a:lnSpc>
                <a:spcPts val="2701"/>
              </a:lnSpc>
              <a:tabLst>
                <a:tab algn="l" pos="0"/>
              </a:tabLst>
            </a:pPr>
            <a:r>
              <a:rPr b="0" lang="en-US" sz="1650" strike="noStrike" u="none">
                <a:solidFill>
                  <a:srgbClr val="2c3249"/>
                </a:solidFill>
                <a:effectLst/>
                <a:uFillTx/>
                <a:latin typeface="Martel Sans"/>
                <a:ea typeface="Martel Sans"/>
              </a:rPr>
              <a:t>Supporting Hindi, English, and Telugu for true inclusivity</a:t>
            </a:r>
            <a:endParaRPr b="0" lang="en-US" sz="1650" strike="noStrike" u="none">
              <a:solidFill>
                <a:srgbClr val="ffffff"/>
              </a:solidFill>
              <a:effectLst/>
              <a:uFillTx/>
              <a:latin typeface="Arial"/>
            </a:endParaRPr>
          </a:p>
        </p:txBody>
      </p:sp>
      <p:sp>
        <p:nvSpPr>
          <p:cNvPr id="294" name="Text 90"/>
          <p:cNvSpPr/>
          <p:nvPr/>
        </p:nvSpPr>
        <p:spPr>
          <a:xfrm>
            <a:off x="10778040" y="1892160"/>
            <a:ext cx="3056400" cy="708840"/>
          </a:xfrm>
          <a:prstGeom prst="rect">
            <a:avLst/>
          </a:prstGeom>
          <a:noFill/>
          <a:ln w="0">
            <a:noFill/>
          </a:ln>
        </p:spPr>
        <p:style>
          <a:lnRef idx="0"/>
          <a:fillRef idx="0"/>
          <a:effectRef idx="0"/>
          <a:fontRef idx="minor"/>
        </p:style>
        <p:txBody>
          <a:bodyPr wrap="none" lIns="0" rIns="0" tIns="0" bIns="0" anchor="t">
            <a:noAutofit/>
          </a:bodyPr>
          <a:p>
            <a:pPr algn="ctr">
              <a:lnSpc>
                <a:spcPts val="5550"/>
              </a:lnSpc>
              <a:tabLst>
                <a:tab algn="l" pos="0"/>
              </a:tabLst>
            </a:pPr>
            <a:r>
              <a:rPr b="0" lang="en-US" sz="5550" strike="noStrike" u="none">
                <a:solidFill>
                  <a:srgbClr val="2c3249"/>
                </a:solidFill>
                <a:effectLst/>
                <a:uFillTx/>
                <a:latin typeface="Kanit Light"/>
                <a:ea typeface="Kanit Light"/>
              </a:rPr>
              <a:t>100%</a:t>
            </a:r>
            <a:endParaRPr b="0" lang="en-US" sz="5550" strike="noStrike" u="none">
              <a:solidFill>
                <a:srgbClr val="ffffff"/>
              </a:solidFill>
              <a:effectLst/>
              <a:uFillTx/>
              <a:latin typeface="Arial"/>
            </a:endParaRPr>
          </a:p>
        </p:txBody>
      </p:sp>
      <p:sp>
        <p:nvSpPr>
          <p:cNvPr id="295" name="Text 91"/>
          <p:cNvSpPr/>
          <p:nvPr/>
        </p:nvSpPr>
        <p:spPr>
          <a:xfrm>
            <a:off x="10960560" y="2872440"/>
            <a:ext cx="2691360" cy="334440"/>
          </a:xfrm>
          <a:prstGeom prst="rect">
            <a:avLst/>
          </a:prstGeom>
          <a:noFill/>
          <a:ln w="0">
            <a:noFill/>
          </a:ln>
        </p:spPr>
        <p:style>
          <a:lnRef idx="0"/>
          <a:fillRef idx="0"/>
          <a:effectRef idx="0"/>
          <a:fontRef idx="minor"/>
        </p:style>
        <p:txBody>
          <a:bodyPr wrap="none" lIns="0" rIns="0" tIns="0" bIns="0" anchor="t">
            <a:noAutofit/>
          </a:bodyPr>
          <a:p>
            <a:pPr algn="ctr">
              <a:lnSpc>
                <a:spcPts val="2650"/>
              </a:lnSpc>
              <a:tabLst>
                <a:tab algn="l" pos="0"/>
              </a:tabLst>
            </a:pPr>
            <a:r>
              <a:rPr b="0" lang="en-US" sz="2100" strike="noStrike" u="none">
                <a:solidFill>
                  <a:srgbClr val="2c3249"/>
                </a:solidFill>
                <a:effectLst/>
                <a:uFillTx/>
                <a:latin typeface="Kanit Light"/>
                <a:ea typeface="Kanit Light"/>
              </a:rPr>
              <a:t>Mobile Ready</a:t>
            </a:r>
            <a:endParaRPr b="0" lang="en-US" sz="2100" strike="noStrike" u="none">
              <a:solidFill>
                <a:srgbClr val="ffffff"/>
              </a:solidFill>
              <a:effectLst/>
              <a:uFillTx/>
              <a:latin typeface="Arial"/>
            </a:endParaRPr>
          </a:p>
        </p:txBody>
      </p:sp>
      <p:sp>
        <p:nvSpPr>
          <p:cNvPr id="296" name="Text 92"/>
          <p:cNvSpPr/>
          <p:nvPr/>
        </p:nvSpPr>
        <p:spPr>
          <a:xfrm>
            <a:off x="10778040" y="3337920"/>
            <a:ext cx="3056400" cy="687600"/>
          </a:xfrm>
          <a:prstGeom prst="rect">
            <a:avLst/>
          </a:prstGeom>
          <a:noFill/>
          <a:ln w="0">
            <a:noFill/>
          </a:ln>
        </p:spPr>
        <p:style>
          <a:lnRef idx="0"/>
          <a:fillRef idx="0"/>
          <a:effectRef idx="0"/>
          <a:fontRef idx="minor"/>
        </p:style>
        <p:txBody>
          <a:bodyPr lIns="0" rIns="0" tIns="0" bIns="0" anchor="t">
            <a:noAutofit/>
          </a:bodyPr>
          <a:p>
            <a:pPr algn="ctr">
              <a:lnSpc>
                <a:spcPts val="2701"/>
              </a:lnSpc>
              <a:tabLst>
                <a:tab algn="l" pos="0"/>
              </a:tabLst>
            </a:pPr>
            <a:r>
              <a:rPr b="0" lang="en-US" sz="1650" strike="noStrike" u="none">
                <a:solidFill>
                  <a:srgbClr val="2c3249"/>
                </a:solidFill>
                <a:effectLst/>
                <a:uFillTx/>
                <a:latin typeface="Martel Sans"/>
                <a:ea typeface="Martel Sans"/>
              </a:rPr>
              <a:t>Fully responsive design works on any device</a:t>
            </a:r>
            <a:endParaRPr b="0" lang="en-US" sz="1650" strike="noStrike" u="none">
              <a:solidFill>
                <a:srgbClr val="ffffff"/>
              </a:solidFill>
              <a:effectLst/>
              <a:uFillTx/>
              <a:latin typeface="Arial"/>
            </a:endParaRPr>
          </a:p>
        </p:txBody>
      </p:sp>
      <p:sp>
        <p:nvSpPr>
          <p:cNvPr id="297" name="Text 93"/>
          <p:cNvSpPr/>
          <p:nvPr/>
        </p:nvSpPr>
        <p:spPr>
          <a:xfrm>
            <a:off x="793800" y="4695480"/>
            <a:ext cx="4307400" cy="536760"/>
          </a:xfrm>
          <a:prstGeom prst="rect">
            <a:avLst/>
          </a:prstGeom>
          <a:noFill/>
          <a:ln w="0">
            <a:noFill/>
          </a:ln>
        </p:spPr>
        <p:style>
          <a:lnRef idx="0"/>
          <a:fillRef idx="0"/>
          <a:effectRef idx="0"/>
          <a:fontRef idx="minor"/>
        </p:style>
        <p:txBody>
          <a:bodyPr wrap="none" lIns="0" rIns="0" tIns="0" bIns="0" anchor="t">
            <a:noAutofit/>
          </a:bodyPr>
          <a:p>
            <a:pPr>
              <a:lnSpc>
                <a:spcPts val="4201"/>
              </a:lnSpc>
              <a:tabLst>
                <a:tab algn="l" pos="0"/>
              </a:tabLst>
            </a:pPr>
            <a:r>
              <a:rPr b="0" lang="en-US" sz="3350" strike="noStrike" u="none">
                <a:solidFill>
                  <a:srgbClr val="272d45"/>
                </a:solidFill>
                <a:effectLst/>
                <a:uFillTx/>
                <a:latin typeface="Kanit Light"/>
                <a:ea typeface="Kanit Light"/>
              </a:rPr>
              <a:t>Key Achievements</a:t>
            </a:r>
            <a:endParaRPr b="0" lang="en-US" sz="3350" strike="noStrike" u="none">
              <a:solidFill>
                <a:srgbClr val="ffffff"/>
              </a:solidFill>
              <a:effectLst/>
              <a:uFillTx/>
              <a:latin typeface="Arial"/>
            </a:endParaRPr>
          </a:p>
        </p:txBody>
      </p:sp>
      <p:sp>
        <p:nvSpPr>
          <p:cNvPr id="298" name="Shape 12"/>
          <p:cNvSpPr/>
          <p:nvPr/>
        </p:nvSpPr>
        <p:spPr>
          <a:xfrm>
            <a:off x="793800" y="5557320"/>
            <a:ext cx="4201920" cy="1989720"/>
          </a:xfrm>
          <a:prstGeom prst="roundRect">
            <a:avLst>
              <a:gd name="adj" fmla="val 4544"/>
            </a:avLst>
          </a:prstGeom>
          <a:solidFill>
            <a:srgbClr val="ffffff"/>
          </a:solidFill>
          <a:ln w="30480">
            <a:solidFill>
              <a:srgbClr val="c5d2c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99" name="Text 94"/>
          <p:cNvSpPr/>
          <p:nvPr/>
        </p:nvSpPr>
        <p:spPr>
          <a:xfrm>
            <a:off x="1039680" y="5803200"/>
            <a:ext cx="2800800" cy="334440"/>
          </a:xfrm>
          <a:prstGeom prst="rect">
            <a:avLst/>
          </a:prstGeom>
          <a:noFill/>
          <a:ln w="0">
            <a:noFill/>
          </a:ln>
        </p:spPr>
        <p:style>
          <a:lnRef idx="0"/>
          <a:fillRef idx="0"/>
          <a:effectRef idx="0"/>
          <a:fontRef idx="minor"/>
        </p:style>
        <p:txBody>
          <a:bodyPr wrap="none" lIns="0" rIns="0" tIns="0" bIns="0" anchor="t">
            <a:noAutofit/>
          </a:bodyPr>
          <a:p>
            <a:pPr>
              <a:lnSpc>
                <a:spcPts val="2650"/>
              </a:lnSpc>
              <a:tabLst>
                <a:tab algn="l" pos="0"/>
              </a:tabLst>
            </a:pPr>
            <a:r>
              <a:rPr b="0" lang="en-US" sz="2100" strike="noStrike" u="none">
                <a:solidFill>
                  <a:srgbClr val="2c3249"/>
                </a:solidFill>
                <a:effectLst/>
                <a:uFillTx/>
                <a:latin typeface="Kanit Light"/>
                <a:ea typeface="Kanit Light"/>
              </a:rPr>
              <a:t>AI-Powered Intelligence</a:t>
            </a:r>
            <a:endParaRPr b="0" lang="en-US" sz="2100" strike="noStrike" u="none">
              <a:solidFill>
                <a:srgbClr val="ffffff"/>
              </a:solidFill>
              <a:effectLst/>
              <a:uFillTx/>
              <a:latin typeface="Arial"/>
            </a:endParaRPr>
          </a:p>
        </p:txBody>
      </p:sp>
      <p:sp>
        <p:nvSpPr>
          <p:cNvPr id="300" name="Text 95"/>
          <p:cNvSpPr/>
          <p:nvPr/>
        </p:nvSpPr>
        <p:spPr>
          <a:xfrm>
            <a:off x="1039680" y="6269040"/>
            <a:ext cx="3710160" cy="1032120"/>
          </a:xfrm>
          <a:prstGeom prst="rect">
            <a:avLst/>
          </a:prstGeom>
          <a:noFill/>
          <a:ln w="0">
            <a:noFill/>
          </a:ln>
        </p:spPr>
        <p:style>
          <a:lnRef idx="0"/>
          <a:fillRef idx="0"/>
          <a:effectRef idx="0"/>
          <a:fontRef idx="minor"/>
        </p:style>
        <p:txBody>
          <a:bodyPr lIns="0" rIns="0" tIns="0" bIns="0" anchor="t">
            <a:noAutofit/>
          </a:bodyPr>
          <a:p>
            <a:pPr>
              <a:lnSpc>
                <a:spcPts val="2701"/>
              </a:lnSpc>
              <a:tabLst>
                <a:tab algn="l" pos="0"/>
              </a:tabLst>
            </a:pPr>
            <a:r>
              <a:rPr b="0" lang="en-US" sz="1650" strike="noStrike" u="none">
                <a:solidFill>
                  <a:srgbClr val="2c3249"/>
                </a:solidFill>
                <a:effectLst/>
                <a:uFillTx/>
                <a:latin typeface="Martel Sans"/>
                <a:ea typeface="Martel Sans"/>
              </a:rPr>
              <a:t>Successfully integrated multiple AI models for voice recognition and business analytics</a:t>
            </a:r>
            <a:endParaRPr b="0" lang="en-US" sz="1650" strike="noStrike" u="none">
              <a:solidFill>
                <a:srgbClr val="ffffff"/>
              </a:solidFill>
              <a:effectLst/>
              <a:uFillTx/>
              <a:latin typeface="Arial"/>
            </a:endParaRPr>
          </a:p>
        </p:txBody>
      </p:sp>
      <p:sp>
        <p:nvSpPr>
          <p:cNvPr id="301" name="Shape 18"/>
          <p:cNvSpPr/>
          <p:nvPr/>
        </p:nvSpPr>
        <p:spPr>
          <a:xfrm>
            <a:off x="5213160" y="5557320"/>
            <a:ext cx="4201920" cy="1989720"/>
          </a:xfrm>
          <a:prstGeom prst="roundRect">
            <a:avLst>
              <a:gd name="adj" fmla="val 4544"/>
            </a:avLst>
          </a:prstGeom>
          <a:solidFill>
            <a:srgbClr val="ffffff"/>
          </a:solidFill>
          <a:ln w="30480">
            <a:solidFill>
              <a:srgbClr val="c5d2c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302" name="Text 96"/>
          <p:cNvSpPr/>
          <p:nvPr/>
        </p:nvSpPr>
        <p:spPr>
          <a:xfrm>
            <a:off x="5459040" y="5803200"/>
            <a:ext cx="2691360" cy="334440"/>
          </a:xfrm>
          <a:prstGeom prst="rect">
            <a:avLst/>
          </a:prstGeom>
          <a:noFill/>
          <a:ln w="0">
            <a:noFill/>
          </a:ln>
        </p:spPr>
        <p:style>
          <a:lnRef idx="0"/>
          <a:fillRef idx="0"/>
          <a:effectRef idx="0"/>
          <a:fontRef idx="minor"/>
        </p:style>
        <p:txBody>
          <a:bodyPr wrap="none" lIns="0" rIns="0" tIns="0" bIns="0" anchor="t">
            <a:noAutofit/>
          </a:bodyPr>
          <a:p>
            <a:pPr>
              <a:lnSpc>
                <a:spcPts val="2650"/>
              </a:lnSpc>
              <a:tabLst>
                <a:tab algn="l" pos="0"/>
              </a:tabLst>
            </a:pPr>
            <a:r>
              <a:rPr b="0" lang="en-US" sz="2100" strike="noStrike" u="none">
                <a:solidFill>
                  <a:srgbClr val="2c3249"/>
                </a:solidFill>
                <a:effectLst/>
                <a:uFillTx/>
                <a:latin typeface="Kanit Light"/>
                <a:ea typeface="Kanit Light"/>
              </a:rPr>
              <a:t>Real-Time Operations</a:t>
            </a:r>
            <a:endParaRPr b="0" lang="en-US" sz="2100" strike="noStrike" u="none">
              <a:solidFill>
                <a:srgbClr val="ffffff"/>
              </a:solidFill>
              <a:effectLst/>
              <a:uFillTx/>
              <a:latin typeface="Arial"/>
            </a:endParaRPr>
          </a:p>
        </p:txBody>
      </p:sp>
      <p:sp>
        <p:nvSpPr>
          <p:cNvPr id="303" name="Text 97"/>
          <p:cNvSpPr/>
          <p:nvPr/>
        </p:nvSpPr>
        <p:spPr>
          <a:xfrm>
            <a:off x="5459040" y="6269040"/>
            <a:ext cx="3710160" cy="1032120"/>
          </a:xfrm>
          <a:prstGeom prst="rect">
            <a:avLst/>
          </a:prstGeom>
          <a:noFill/>
          <a:ln w="0">
            <a:noFill/>
          </a:ln>
        </p:spPr>
        <p:style>
          <a:lnRef idx="0"/>
          <a:fillRef idx="0"/>
          <a:effectRef idx="0"/>
          <a:fontRef idx="minor"/>
        </p:style>
        <p:txBody>
          <a:bodyPr lIns="0" rIns="0" tIns="0" bIns="0" anchor="t">
            <a:noAutofit/>
          </a:bodyPr>
          <a:p>
            <a:pPr>
              <a:lnSpc>
                <a:spcPts val="2701"/>
              </a:lnSpc>
              <a:tabLst>
                <a:tab algn="l" pos="0"/>
              </a:tabLst>
            </a:pPr>
            <a:r>
              <a:rPr b="0" lang="en-US" sz="1650" strike="noStrike" u="none">
                <a:solidFill>
                  <a:srgbClr val="2c3249"/>
                </a:solidFill>
                <a:effectLst/>
                <a:uFillTx/>
                <a:latin typeface="Martel Sans"/>
                <a:ea typeface="Martel Sans"/>
              </a:rPr>
              <a:t>Implemented live inventory tracking with instant updates across all devices</a:t>
            </a:r>
            <a:endParaRPr b="0" lang="en-US" sz="1650" strike="noStrike" u="none">
              <a:solidFill>
                <a:srgbClr val="ffffff"/>
              </a:solidFill>
              <a:effectLst/>
              <a:uFillTx/>
              <a:latin typeface="Arial"/>
            </a:endParaRPr>
          </a:p>
        </p:txBody>
      </p:sp>
      <p:sp>
        <p:nvSpPr>
          <p:cNvPr id="304" name="Shape 49"/>
          <p:cNvSpPr/>
          <p:nvPr/>
        </p:nvSpPr>
        <p:spPr>
          <a:xfrm>
            <a:off x="9632520" y="5557320"/>
            <a:ext cx="4201920" cy="1989720"/>
          </a:xfrm>
          <a:prstGeom prst="roundRect">
            <a:avLst>
              <a:gd name="adj" fmla="val 4544"/>
            </a:avLst>
          </a:prstGeom>
          <a:solidFill>
            <a:srgbClr val="ffffff"/>
          </a:solidFill>
          <a:ln w="30480">
            <a:solidFill>
              <a:srgbClr val="c5d2c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305" name="Text 98"/>
          <p:cNvSpPr/>
          <p:nvPr/>
        </p:nvSpPr>
        <p:spPr>
          <a:xfrm>
            <a:off x="9878400" y="5803200"/>
            <a:ext cx="2691360" cy="334440"/>
          </a:xfrm>
          <a:prstGeom prst="rect">
            <a:avLst/>
          </a:prstGeom>
          <a:noFill/>
          <a:ln w="0">
            <a:noFill/>
          </a:ln>
        </p:spPr>
        <p:style>
          <a:lnRef idx="0"/>
          <a:fillRef idx="0"/>
          <a:effectRef idx="0"/>
          <a:fontRef idx="minor"/>
        </p:style>
        <p:txBody>
          <a:bodyPr wrap="none" lIns="0" rIns="0" tIns="0" bIns="0" anchor="t">
            <a:noAutofit/>
          </a:bodyPr>
          <a:p>
            <a:pPr>
              <a:lnSpc>
                <a:spcPts val="2650"/>
              </a:lnSpc>
              <a:tabLst>
                <a:tab algn="l" pos="0"/>
              </a:tabLst>
            </a:pPr>
            <a:r>
              <a:rPr b="0" lang="en-US" sz="2100" strike="noStrike" u="none">
                <a:solidFill>
                  <a:srgbClr val="2c3249"/>
                </a:solidFill>
                <a:effectLst/>
                <a:uFillTx/>
                <a:latin typeface="Kanit Light"/>
                <a:ea typeface="Kanit Light"/>
              </a:rPr>
              <a:t>Pilot Success</a:t>
            </a:r>
            <a:endParaRPr b="0" lang="en-US" sz="2100" strike="noStrike" u="none">
              <a:solidFill>
                <a:srgbClr val="ffffff"/>
              </a:solidFill>
              <a:effectLst/>
              <a:uFillTx/>
              <a:latin typeface="Arial"/>
            </a:endParaRPr>
          </a:p>
        </p:txBody>
      </p:sp>
      <p:sp>
        <p:nvSpPr>
          <p:cNvPr id="306" name="Text 99"/>
          <p:cNvSpPr/>
          <p:nvPr/>
        </p:nvSpPr>
        <p:spPr>
          <a:xfrm>
            <a:off x="9878400" y="6269040"/>
            <a:ext cx="3710160" cy="1032120"/>
          </a:xfrm>
          <a:prstGeom prst="rect">
            <a:avLst/>
          </a:prstGeom>
          <a:noFill/>
          <a:ln w="0">
            <a:noFill/>
          </a:ln>
        </p:spPr>
        <p:style>
          <a:lnRef idx="0"/>
          <a:fillRef idx="0"/>
          <a:effectRef idx="0"/>
          <a:fontRef idx="minor"/>
        </p:style>
        <p:txBody>
          <a:bodyPr lIns="0" rIns="0" tIns="0" bIns="0" anchor="t">
            <a:noAutofit/>
          </a:bodyPr>
          <a:p>
            <a:pPr>
              <a:lnSpc>
                <a:spcPts val="2701"/>
              </a:lnSpc>
              <a:tabLst>
                <a:tab algn="l" pos="0"/>
              </a:tabLst>
            </a:pPr>
            <a:r>
              <a:rPr b="0" lang="en-US" sz="1650" strike="noStrike" u="none">
                <a:solidFill>
                  <a:srgbClr val="2c3249"/>
                </a:solidFill>
                <a:effectLst/>
                <a:uFillTx/>
                <a:latin typeface="Martel Sans"/>
                <a:ea typeface="Martel Sans"/>
              </a:rPr>
              <a:t>Validated with real shopkeepers who reported increased efficiency and customer satisfaction</a:t>
            </a:r>
            <a:endParaRPr b="0" lang="en-US" sz="1650" strike="noStrike" u="none">
              <a:solidFill>
                <a:srgbClr val="ffffff"/>
              </a:solidFill>
              <a:effectLst/>
              <a:uFillTx/>
              <a:latin typeface="Arial"/>
            </a:endParaRPr>
          </a:p>
        </p:txBody>
      </p:sp>
      <p:sp>
        <p:nvSpPr>
          <p:cNvPr id="307" name=""/>
          <p:cNvSpPr/>
          <p:nvPr/>
        </p:nvSpPr>
        <p:spPr>
          <a:xfrm>
            <a:off x="12783600" y="7754040"/>
            <a:ext cx="1827000" cy="409680"/>
          </a:xfrm>
          <a:prstGeom prst="roundRect">
            <a:avLst>
              <a:gd name="adj" fmla="val 16667"/>
            </a:avLst>
          </a:prstGeom>
          <a:solidFill>
            <a:srgbClr val="fffff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8" name="Image 33" descr="preencoded.png"/>
          <p:cNvPicPr/>
          <p:nvPr/>
        </p:nvPicPr>
        <p:blipFill>
          <a:blip r:embed="rId1"/>
          <a:stretch/>
        </p:blipFill>
        <p:spPr>
          <a:xfrm>
            <a:off x="4068360" y="3815640"/>
            <a:ext cx="1188720" cy="1188720"/>
          </a:xfrm>
          <a:prstGeom prst="rect">
            <a:avLst/>
          </a:prstGeom>
          <a:noFill/>
          <a:ln w="0">
            <a:noFill/>
          </a:ln>
        </p:spPr>
      </p:pic>
      <p:pic>
        <p:nvPicPr>
          <p:cNvPr id="309" name="Image 19" descr="preencoded.png"/>
          <p:cNvPicPr/>
          <p:nvPr/>
        </p:nvPicPr>
        <p:blipFill>
          <a:blip r:embed="rId2"/>
          <a:stretch/>
        </p:blipFill>
        <p:spPr>
          <a:xfrm>
            <a:off x="740160" y="3815640"/>
            <a:ext cx="1188720" cy="1188720"/>
          </a:xfrm>
          <a:prstGeom prst="rect">
            <a:avLst/>
          </a:prstGeom>
          <a:noFill/>
          <a:ln w="0">
            <a:noFill/>
          </a:ln>
        </p:spPr>
      </p:pic>
      <p:pic>
        <p:nvPicPr>
          <p:cNvPr id="310" name="Image 34" descr="preencoded.png"/>
          <p:cNvPicPr/>
          <p:nvPr/>
        </p:nvPicPr>
        <p:blipFill>
          <a:blip r:embed="rId3"/>
          <a:stretch/>
        </p:blipFill>
        <p:spPr>
          <a:xfrm>
            <a:off x="7400880" y="1661040"/>
            <a:ext cx="1188720" cy="1188720"/>
          </a:xfrm>
          <a:prstGeom prst="rect">
            <a:avLst/>
          </a:prstGeom>
          <a:noFill/>
          <a:ln w="0">
            <a:noFill/>
          </a:ln>
        </p:spPr>
      </p:pic>
      <p:sp>
        <p:nvSpPr>
          <p:cNvPr id="311" name="Text 14"/>
          <p:cNvSpPr/>
          <p:nvPr/>
        </p:nvSpPr>
        <p:spPr>
          <a:xfrm>
            <a:off x="740160" y="581760"/>
            <a:ext cx="4338720" cy="427320"/>
          </a:xfrm>
          <a:prstGeom prst="rect">
            <a:avLst/>
          </a:prstGeom>
          <a:noFill/>
          <a:ln w="0">
            <a:noFill/>
          </a:ln>
        </p:spPr>
        <p:style>
          <a:lnRef idx="0"/>
          <a:fillRef idx="0"/>
          <a:effectRef idx="0"/>
          <a:fontRef idx="minor"/>
        </p:style>
        <p:txBody>
          <a:bodyPr wrap="none" lIns="0" rIns="0" tIns="0" bIns="0" anchor="t">
            <a:noAutofit/>
          </a:bodyPr>
          <a:p>
            <a:pPr>
              <a:lnSpc>
                <a:spcPts val="3351"/>
              </a:lnSpc>
              <a:tabLst>
                <a:tab algn="l" pos="0"/>
              </a:tabLst>
            </a:pPr>
            <a:r>
              <a:rPr b="0" lang="en-US" sz="2700" strike="noStrike" u="none">
                <a:solidFill>
                  <a:srgbClr val="272d45"/>
                </a:solidFill>
                <a:effectLst/>
                <a:uFillTx/>
                <a:latin typeface="Kanit Light"/>
                <a:ea typeface="Kanit Light"/>
              </a:rPr>
              <a:t>Team Excellence Behind EMS</a:t>
            </a:r>
            <a:endParaRPr b="0" lang="en-US" sz="2700" strike="noStrike" u="none">
              <a:solidFill>
                <a:srgbClr val="ffffff"/>
              </a:solidFill>
              <a:effectLst/>
              <a:uFillTx/>
              <a:latin typeface="Arial"/>
            </a:endParaRPr>
          </a:p>
        </p:txBody>
      </p:sp>
      <p:sp>
        <p:nvSpPr>
          <p:cNvPr id="312" name="Text 20"/>
          <p:cNvSpPr/>
          <p:nvPr/>
        </p:nvSpPr>
        <p:spPr>
          <a:xfrm>
            <a:off x="740160" y="1286280"/>
            <a:ext cx="13147560" cy="21780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0" lang="en-US" sz="1050" strike="noStrike" u="none">
                <a:solidFill>
                  <a:srgbClr val="2c3249"/>
                </a:solidFill>
                <a:effectLst/>
                <a:uFillTx/>
                <a:latin typeface="Martel Sans"/>
                <a:ea typeface="Martel Sans"/>
              </a:rPr>
              <a:t>A diverse team of talented individuals brought EMS to life, each contributing unique expertise and dedication.</a:t>
            </a:r>
            <a:endParaRPr b="0" lang="en-US" sz="1050" strike="noStrike" u="none">
              <a:solidFill>
                <a:srgbClr val="ffffff"/>
              </a:solidFill>
              <a:effectLst/>
              <a:uFillTx/>
              <a:latin typeface="Arial"/>
            </a:endParaRPr>
          </a:p>
        </p:txBody>
      </p:sp>
      <p:pic>
        <p:nvPicPr>
          <p:cNvPr id="313" name="Image 17" descr="preencoded.png"/>
          <p:cNvPicPr/>
          <p:nvPr/>
        </p:nvPicPr>
        <p:blipFill>
          <a:blip r:embed="rId4"/>
          <a:stretch/>
        </p:blipFill>
        <p:spPr>
          <a:xfrm>
            <a:off x="740160" y="1661040"/>
            <a:ext cx="1188720" cy="1188720"/>
          </a:xfrm>
          <a:prstGeom prst="rect">
            <a:avLst/>
          </a:prstGeom>
          <a:noFill/>
          <a:ln w="0">
            <a:noFill/>
          </a:ln>
        </p:spPr>
      </p:pic>
      <p:sp>
        <p:nvSpPr>
          <p:cNvPr id="314" name="Text 100"/>
          <p:cNvSpPr/>
          <p:nvPr/>
        </p:nvSpPr>
        <p:spPr>
          <a:xfrm>
            <a:off x="740160" y="3023640"/>
            <a:ext cx="1716480" cy="212760"/>
          </a:xfrm>
          <a:prstGeom prst="rect">
            <a:avLst/>
          </a:prstGeom>
          <a:noFill/>
          <a:ln w="0">
            <a:noFill/>
          </a:ln>
        </p:spPr>
        <p:style>
          <a:lnRef idx="0"/>
          <a:fillRef idx="0"/>
          <a:effectRef idx="0"/>
          <a:fontRef idx="minor"/>
        </p:style>
        <p:txBody>
          <a:bodyPr wrap="none" lIns="0" rIns="0" tIns="0" bIns="0" anchor="t">
            <a:noAutofit/>
          </a:bodyPr>
          <a:p>
            <a:pPr>
              <a:lnSpc>
                <a:spcPts val="1650"/>
              </a:lnSpc>
              <a:tabLst>
                <a:tab algn="l" pos="0"/>
              </a:tabLst>
            </a:pPr>
            <a:r>
              <a:rPr b="0" lang="en-US" sz="1350" strike="noStrike" u="none">
                <a:solidFill>
                  <a:srgbClr val="2c3249"/>
                </a:solidFill>
                <a:effectLst/>
                <a:uFillTx/>
                <a:latin typeface="Kanit Light"/>
                <a:ea typeface="Kanit Light"/>
              </a:rPr>
              <a:t>Mohammed Sohail</a:t>
            </a:r>
            <a:endParaRPr b="0" lang="en-US" sz="1350" strike="noStrike" u="none">
              <a:solidFill>
                <a:srgbClr val="ffffff"/>
              </a:solidFill>
              <a:effectLst/>
              <a:uFillTx/>
              <a:latin typeface="Arial"/>
            </a:endParaRPr>
          </a:p>
        </p:txBody>
      </p:sp>
      <p:sp>
        <p:nvSpPr>
          <p:cNvPr id="315" name="Text 101"/>
          <p:cNvSpPr/>
          <p:nvPr/>
        </p:nvSpPr>
        <p:spPr>
          <a:xfrm>
            <a:off x="740160" y="3320640"/>
            <a:ext cx="3156480" cy="21780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1" lang="en-US" sz="1050" strike="noStrike" u="none">
                <a:solidFill>
                  <a:srgbClr val="2c3249"/>
                </a:solidFill>
                <a:effectLst/>
                <a:uFillTx/>
                <a:latin typeface="Martel Sans"/>
                <a:ea typeface="Martel Sans"/>
              </a:rPr>
              <a:t>Team Leader / Developer</a:t>
            </a:r>
            <a:endParaRPr b="0" lang="en-US" sz="1050" strike="noStrike" u="none">
              <a:solidFill>
                <a:srgbClr val="ffffff"/>
              </a:solidFill>
              <a:effectLst/>
              <a:uFillTx/>
              <a:latin typeface="Arial"/>
            </a:endParaRPr>
          </a:p>
        </p:txBody>
      </p:sp>
      <p:pic>
        <p:nvPicPr>
          <p:cNvPr id="316" name="Image 18" descr="preencoded.png"/>
          <p:cNvPicPr/>
          <p:nvPr/>
        </p:nvPicPr>
        <p:blipFill>
          <a:blip r:embed="rId5"/>
          <a:stretch/>
        </p:blipFill>
        <p:spPr>
          <a:xfrm>
            <a:off x="4070520" y="1661040"/>
            <a:ext cx="1188720" cy="1188720"/>
          </a:xfrm>
          <a:prstGeom prst="rect">
            <a:avLst/>
          </a:prstGeom>
          <a:noFill/>
          <a:ln w="0">
            <a:noFill/>
          </a:ln>
        </p:spPr>
      </p:pic>
      <p:sp>
        <p:nvSpPr>
          <p:cNvPr id="317" name="Text 102"/>
          <p:cNvSpPr/>
          <p:nvPr/>
        </p:nvSpPr>
        <p:spPr>
          <a:xfrm>
            <a:off x="4070520" y="3023640"/>
            <a:ext cx="1716480" cy="212760"/>
          </a:xfrm>
          <a:prstGeom prst="rect">
            <a:avLst/>
          </a:prstGeom>
          <a:noFill/>
          <a:ln w="0">
            <a:noFill/>
          </a:ln>
        </p:spPr>
        <p:style>
          <a:lnRef idx="0"/>
          <a:fillRef idx="0"/>
          <a:effectRef idx="0"/>
          <a:fontRef idx="minor"/>
        </p:style>
        <p:txBody>
          <a:bodyPr wrap="none" lIns="0" rIns="0" tIns="0" bIns="0" anchor="t">
            <a:noAutofit/>
          </a:bodyPr>
          <a:p>
            <a:pPr>
              <a:lnSpc>
                <a:spcPts val="1650"/>
              </a:lnSpc>
              <a:tabLst>
                <a:tab algn="l" pos="0"/>
              </a:tabLst>
            </a:pPr>
            <a:r>
              <a:rPr b="0" lang="en-US" sz="1350" strike="noStrike" u="none">
                <a:solidFill>
                  <a:srgbClr val="2c3249"/>
                </a:solidFill>
                <a:effectLst/>
                <a:uFillTx/>
                <a:latin typeface="Kanit Light"/>
                <a:ea typeface="Kanit Light"/>
              </a:rPr>
              <a:t>Shanmukha Sai Prabhath</a:t>
            </a:r>
            <a:endParaRPr b="0" lang="en-US" sz="1350" strike="noStrike" u="none">
              <a:solidFill>
                <a:srgbClr val="ffffff"/>
              </a:solidFill>
              <a:effectLst/>
              <a:uFillTx/>
              <a:latin typeface="Arial"/>
            </a:endParaRPr>
          </a:p>
        </p:txBody>
      </p:sp>
      <p:sp>
        <p:nvSpPr>
          <p:cNvPr id="318" name="Text 103"/>
          <p:cNvSpPr/>
          <p:nvPr/>
        </p:nvSpPr>
        <p:spPr>
          <a:xfrm>
            <a:off x="4070520" y="3320640"/>
            <a:ext cx="3156480" cy="21780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1" lang="en-US" sz="1050" strike="noStrike" u="none">
                <a:solidFill>
                  <a:srgbClr val="2c3249"/>
                </a:solidFill>
                <a:effectLst/>
                <a:uFillTx/>
                <a:latin typeface="Martel Sans"/>
                <a:ea typeface="Martel Sans"/>
              </a:rPr>
              <a:t>Developer</a:t>
            </a:r>
            <a:endParaRPr b="0" lang="en-US" sz="1050" strike="noStrike" u="none">
              <a:solidFill>
                <a:srgbClr val="ffffff"/>
              </a:solidFill>
              <a:effectLst/>
              <a:uFillTx/>
              <a:latin typeface="Arial"/>
            </a:endParaRPr>
          </a:p>
        </p:txBody>
      </p:sp>
      <p:sp>
        <p:nvSpPr>
          <p:cNvPr id="319" name="Text 106"/>
          <p:cNvSpPr/>
          <p:nvPr/>
        </p:nvSpPr>
        <p:spPr>
          <a:xfrm>
            <a:off x="7400880" y="3023640"/>
            <a:ext cx="1716480" cy="212760"/>
          </a:xfrm>
          <a:prstGeom prst="rect">
            <a:avLst/>
          </a:prstGeom>
          <a:noFill/>
          <a:ln w="0">
            <a:noFill/>
          </a:ln>
        </p:spPr>
        <p:style>
          <a:lnRef idx="0"/>
          <a:fillRef idx="0"/>
          <a:effectRef idx="0"/>
          <a:fontRef idx="minor"/>
        </p:style>
        <p:txBody>
          <a:bodyPr wrap="none" lIns="0" rIns="0" tIns="0" bIns="0" anchor="t">
            <a:noAutofit/>
          </a:bodyPr>
          <a:p>
            <a:pPr>
              <a:lnSpc>
                <a:spcPts val="1650"/>
              </a:lnSpc>
              <a:tabLst>
                <a:tab algn="l" pos="0"/>
              </a:tabLst>
            </a:pPr>
            <a:r>
              <a:rPr b="0" lang="en-US" sz="1350" strike="noStrike" u="none">
                <a:solidFill>
                  <a:srgbClr val="2c3249"/>
                </a:solidFill>
                <a:effectLst/>
                <a:uFillTx/>
                <a:latin typeface="Kanit Light"/>
                <a:ea typeface="Kanit Light"/>
              </a:rPr>
              <a:t>Keerthana</a:t>
            </a:r>
            <a:endParaRPr b="0" lang="en-US" sz="1350" strike="noStrike" u="none">
              <a:solidFill>
                <a:srgbClr val="ffffff"/>
              </a:solidFill>
              <a:effectLst/>
              <a:uFillTx/>
              <a:latin typeface="Arial"/>
            </a:endParaRPr>
          </a:p>
        </p:txBody>
      </p:sp>
      <p:sp>
        <p:nvSpPr>
          <p:cNvPr id="320" name="Text 107"/>
          <p:cNvSpPr/>
          <p:nvPr/>
        </p:nvSpPr>
        <p:spPr>
          <a:xfrm>
            <a:off x="7400880" y="3320640"/>
            <a:ext cx="3156480" cy="21780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1" lang="en-US" sz="1050" strike="noStrike" u="none">
                <a:solidFill>
                  <a:srgbClr val="2c3249"/>
                </a:solidFill>
                <a:effectLst/>
                <a:uFillTx/>
                <a:latin typeface="Martel Sans"/>
                <a:ea typeface="Martel Sans"/>
              </a:rPr>
              <a:t>Report Author</a:t>
            </a:r>
            <a:endParaRPr b="0" lang="en-US" sz="1050" strike="noStrike" u="none">
              <a:solidFill>
                <a:srgbClr val="ffffff"/>
              </a:solidFill>
              <a:effectLst/>
              <a:uFillTx/>
              <a:latin typeface="Arial"/>
            </a:endParaRPr>
          </a:p>
        </p:txBody>
      </p:sp>
      <p:pic>
        <p:nvPicPr>
          <p:cNvPr id="321" name="Image 30" descr="preencoded.png"/>
          <p:cNvPicPr/>
          <p:nvPr/>
        </p:nvPicPr>
        <p:blipFill>
          <a:blip r:embed="rId6"/>
          <a:stretch/>
        </p:blipFill>
        <p:spPr>
          <a:xfrm>
            <a:off x="10731600" y="1661040"/>
            <a:ext cx="1188720" cy="1188720"/>
          </a:xfrm>
          <a:prstGeom prst="rect">
            <a:avLst/>
          </a:prstGeom>
          <a:noFill/>
          <a:ln w="0">
            <a:noFill/>
          </a:ln>
        </p:spPr>
      </p:pic>
      <p:sp>
        <p:nvSpPr>
          <p:cNvPr id="322" name="Text 108"/>
          <p:cNvSpPr/>
          <p:nvPr/>
        </p:nvSpPr>
        <p:spPr>
          <a:xfrm>
            <a:off x="10731600" y="3023640"/>
            <a:ext cx="1716480" cy="212760"/>
          </a:xfrm>
          <a:prstGeom prst="rect">
            <a:avLst/>
          </a:prstGeom>
          <a:noFill/>
          <a:ln w="0">
            <a:noFill/>
          </a:ln>
        </p:spPr>
        <p:style>
          <a:lnRef idx="0"/>
          <a:fillRef idx="0"/>
          <a:effectRef idx="0"/>
          <a:fontRef idx="minor"/>
        </p:style>
        <p:txBody>
          <a:bodyPr wrap="none" lIns="0" rIns="0" tIns="0" bIns="0" anchor="t">
            <a:noAutofit/>
          </a:bodyPr>
          <a:p>
            <a:pPr>
              <a:lnSpc>
                <a:spcPts val="1650"/>
              </a:lnSpc>
              <a:tabLst>
                <a:tab algn="l" pos="0"/>
              </a:tabLst>
            </a:pPr>
            <a:r>
              <a:rPr b="0" lang="en-US" sz="1350" strike="noStrike" u="none">
                <a:solidFill>
                  <a:srgbClr val="2c3249"/>
                </a:solidFill>
                <a:effectLst/>
                <a:uFillTx/>
                <a:latin typeface="Kanit Light"/>
                <a:ea typeface="Kanit Light"/>
              </a:rPr>
              <a:t>Tharuni</a:t>
            </a:r>
            <a:endParaRPr b="0" lang="en-US" sz="1350" strike="noStrike" u="none">
              <a:solidFill>
                <a:srgbClr val="ffffff"/>
              </a:solidFill>
              <a:effectLst/>
              <a:uFillTx/>
              <a:latin typeface="Arial"/>
            </a:endParaRPr>
          </a:p>
        </p:txBody>
      </p:sp>
      <p:sp>
        <p:nvSpPr>
          <p:cNvPr id="323" name="Text 109"/>
          <p:cNvSpPr/>
          <p:nvPr/>
        </p:nvSpPr>
        <p:spPr>
          <a:xfrm>
            <a:off x="10731600" y="3320640"/>
            <a:ext cx="3156480" cy="21780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1" lang="en-US" sz="1050" strike="noStrike" u="none">
                <a:solidFill>
                  <a:srgbClr val="2c3249"/>
                </a:solidFill>
                <a:effectLst/>
                <a:uFillTx/>
                <a:latin typeface="Martel Sans"/>
                <a:ea typeface="Martel Sans"/>
              </a:rPr>
              <a:t>Research Lead</a:t>
            </a:r>
            <a:endParaRPr b="0" lang="en-US" sz="1050" strike="noStrike" u="none">
              <a:solidFill>
                <a:srgbClr val="ffffff"/>
              </a:solidFill>
              <a:effectLst/>
              <a:uFillTx/>
              <a:latin typeface="Arial"/>
            </a:endParaRPr>
          </a:p>
        </p:txBody>
      </p:sp>
      <p:sp>
        <p:nvSpPr>
          <p:cNvPr id="324" name="Text 110"/>
          <p:cNvSpPr/>
          <p:nvPr/>
        </p:nvSpPr>
        <p:spPr>
          <a:xfrm>
            <a:off x="740160" y="5178240"/>
            <a:ext cx="1716480" cy="212760"/>
          </a:xfrm>
          <a:prstGeom prst="rect">
            <a:avLst/>
          </a:prstGeom>
          <a:noFill/>
          <a:ln w="0">
            <a:noFill/>
          </a:ln>
        </p:spPr>
        <p:style>
          <a:lnRef idx="0"/>
          <a:fillRef idx="0"/>
          <a:effectRef idx="0"/>
          <a:fontRef idx="minor"/>
        </p:style>
        <p:txBody>
          <a:bodyPr wrap="none" lIns="0" rIns="0" tIns="0" bIns="0" anchor="t">
            <a:noAutofit/>
          </a:bodyPr>
          <a:p>
            <a:pPr>
              <a:lnSpc>
                <a:spcPts val="1650"/>
              </a:lnSpc>
              <a:tabLst>
                <a:tab algn="l" pos="0"/>
              </a:tabLst>
            </a:pPr>
            <a:r>
              <a:rPr b="0" lang="en-US" sz="1350" strike="noStrike" u="none">
                <a:solidFill>
                  <a:srgbClr val="2c3249"/>
                </a:solidFill>
                <a:effectLst/>
                <a:uFillTx/>
                <a:latin typeface="Kanit Light"/>
                <a:ea typeface="Kanit Light"/>
              </a:rPr>
              <a:t>Vijayashri</a:t>
            </a:r>
            <a:endParaRPr b="0" lang="en-US" sz="1350" strike="noStrike" u="none">
              <a:solidFill>
                <a:srgbClr val="ffffff"/>
              </a:solidFill>
              <a:effectLst/>
              <a:uFillTx/>
              <a:latin typeface="Arial"/>
            </a:endParaRPr>
          </a:p>
        </p:txBody>
      </p:sp>
      <p:sp>
        <p:nvSpPr>
          <p:cNvPr id="325" name="Text 111"/>
          <p:cNvSpPr/>
          <p:nvPr/>
        </p:nvSpPr>
        <p:spPr>
          <a:xfrm>
            <a:off x="740160" y="5475600"/>
            <a:ext cx="3156480" cy="21780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1" lang="en-US" sz="1050" strike="noStrike" u="none">
                <a:solidFill>
                  <a:srgbClr val="2c3249"/>
                </a:solidFill>
                <a:effectLst/>
                <a:uFillTx/>
                <a:latin typeface="Martel Sans"/>
                <a:ea typeface="Martel Sans"/>
              </a:rPr>
              <a:t>QA Analyst</a:t>
            </a:r>
            <a:endParaRPr b="0" lang="en-US" sz="1050" strike="noStrike" u="none">
              <a:solidFill>
                <a:srgbClr val="ffffff"/>
              </a:solidFill>
              <a:effectLst/>
              <a:uFillTx/>
              <a:latin typeface="Arial"/>
            </a:endParaRPr>
          </a:p>
        </p:txBody>
      </p:sp>
      <p:sp>
        <p:nvSpPr>
          <p:cNvPr id="326" name="Text 112"/>
          <p:cNvSpPr/>
          <p:nvPr/>
        </p:nvSpPr>
        <p:spPr>
          <a:xfrm>
            <a:off x="4070520" y="5178240"/>
            <a:ext cx="1716480" cy="212760"/>
          </a:xfrm>
          <a:prstGeom prst="rect">
            <a:avLst/>
          </a:prstGeom>
          <a:noFill/>
          <a:ln w="0">
            <a:noFill/>
          </a:ln>
        </p:spPr>
        <p:style>
          <a:lnRef idx="0"/>
          <a:fillRef idx="0"/>
          <a:effectRef idx="0"/>
          <a:fontRef idx="minor"/>
        </p:style>
        <p:txBody>
          <a:bodyPr wrap="none" lIns="0" rIns="0" tIns="0" bIns="0" anchor="t">
            <a:noAutofit/>
          </a:bodyPr>
          <a:p>
            <a:pPr>
              <a:lnSpc>
                <a:spcPts val="1650"/>
              </a:lnSpc>
              <a:tabLst>
                <a:tab algn="l" pos="0"/>
              </a:tabLst>
            </a:pPr>
            <a:r>
              <a:rPr b="0" lang="en-US" sz="1350" strike="noStrike" u="none">
                <a:solidFill>
                  <a:srgbClr val="2c3249"/>
                </a:solidFill>
                <a:effectLst/>
                <a:uFillTx/>
                <a:latin typeface="Kanit Light"/>
                <a:ea typeface="Kanit Light"/>
              </a:rPr>
              <a:t>Shameena</a:t>
            </a:r>
            <a:endParaRPr b="0" lang="en-US" sz="1350" strike="noStrike" u="none">
              <a:solidFill>
                <a:srgbClr val="ffffff"/>
              </a:solidFill>
              <a:effectLst/>
              <a:uFillTx/>
              <a:latin typeface="Arial"/>
            </a:endParaRPr>
          </a:p>
        </p:txBody>
      </p:sp>
      <p:sp>
        <p:nvSpPr>
          <p:cNvPr id="327" name="Text 113"/>
          <p:cNvSpPr/>
          <p:nvPr/>
        </p:nvSpPr>
        <p:spPr>
          <a:xfrm>
            <a:off x="4070520" y="5475600"/>
            <a:ext cx="3156480" cy="21780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1" lang="en-US" sz="1050" strike="noStrike" u="none">
                <a:solidFill>
                  <a:srgbClr val="2c3249"/>
                </a:solidFill>
                <a:effectLst/>
                <a:uFillTx/>
                <a:latin typeface="Martel Sans"/>
                <a:ea typeface="Martel Sans"/>
              </a:rPr>
              <a:t>Report Contributor</a:t>
            </a:r>
            <a:endParaRPr b="0" lang="en-US" sz="1050" strike="noStrike" u="none">
              <a:solidFill>
                <a:srgbClr val="ffffff"/>
              </a:solidFill>
              <a:effectLst/>
              <a:uFillTx/>
              <a:latin typeface="Arial"/>
            </a:endParaRPr>
          </a:p>
        </p:txBody>
      </p:sp>
      <p:sp>
        <p:nvSpPr>
          <p:cNvPr id="328" name="Text 116"/>
          <p:cNvSpPr/>
          <p:nvPr/>
        </p:nvSpPr>
        <p:spPr>
          <a:xfrm>
            <a:off x="740160" y="5987520"/>
            <a:ext cx="1716480" cy="212760"/>
          </a:xfrm>
          <a:prstGeom prst="rect">
            <a:avLst/>
          </a:prstGeom>
          <a:noFill/>
          <a:ln w="0">
            <a:noFill/>
          </a:ln>
        </p:spPr>
        <p:style>
          <a:lnRef idx="0"/>
          <a:fillRef idx="0"/>
          <a:effectRef idx="0"/>
          <a:fontRef idx="minor"/>
        </p:style>
        <p:txBody>
          <a:bodyPr wrap="none" lIns="0" rIns="0" tIns="0" bIns="0" anchor="t">
            <a:noAutofit/>
          </a:bodyPr>
          <a:p>
            <a:pPr>
              <a:lnSpc>
                <a:spcPts val="1650"/>
              </a:lnSpc>
              <a:tabLst>
                <a:tab algn="l" pos="0"/>
              </a:tabLst>
            </a:pPr>
            <a:r>
              <a:rPr b="0" lang="en-US" sz="1350" strike="noStrike" u="none">
                <a:solidFill>
                  <a:srgbClr val="272d45"/>
                </a:solidFill>
                <a:effectLst/>
                <a:uFillTx/>
                <a:latin typeface="Kanit Light"/>
                <a:ea typeface="Kanit Light"/>
              </a:rPr>
              <a:t>Abdul Samad</a:t>
            </a:r>
            <a:endParaRPr b="0" lang="en-US" sz="1350" strike="noStrike" u="none">
              <a:solidFill>
                <a:srgbClr val="ffffff"/>
              </a:solidFill>
              <a:effectLst/>
              <a:uFillTx/>
              <a:latin typeface="Arial"/>
            </a:endParaRPr>
          </a:p>
        </p:txBody>
      </p:sp>
      <p:sp>
        <p:nvSpPr>
          <p:cNvPr id="329" name="Text 117"/>
          <p:cNvSpPr/>
          <p:nvPr/>
        </p:nvSpPr>
        <p:spPr>
          <a:xfrm>
            <a:off x="740160" y="6339960"/>
            <a:ext cx="4112640" cy="21780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1" lang="en-US" sz="1050" strike="noStrike" u="none">
                <a:solidFill>
                  <a:srgbClr val="2c3249"/>
                </a:solidFill>
                <a:effectLst/>
                <a:uFillTx/>
                <a:latin typeface="Martel Sans"/>
                <a:ea typeface="Martel Sans"/>
              </a:rPr>
              <a:t>UI/UX Developer</a:t>
            </a:r>
            <a:endParaRPr b="0" lang="en-US" sz="1050" strike="noStrike" u="none">
              <a:solidFill>
                <a:srgbClr val="ffffff"/>
              </a:solidFill>
              <a:effectLst/>
              <a:uFillTx/>
              <a:latin typeface="Arial"/>
            </a:endParaRPr>
          </a:p>
        </p:txBody>
      </p:sp>
      <p:sp>
        <p:nvSpPr>
          <p:cNvPr id="330" name="Text 118"/>
          <p:cNvSpPr/>
          <p:nvPr/>
        </p:nvSpPr>
        <p:spPr>
          <a:xfrm>
            <a:off x="5198040" y="5987520"/>
            <a:ext cx="1716480" cy="212760"/>
          </a:xfrm>
          <a:prstGeom prst="rect">
            <a:avLst/>
          </a:prstGeom>
          <a:noFill/>
          <a:ln w="0">
            <a:noFill/>
          </a:ln>
        </p:spPr>
        <p:style>
          <a:lnRef idx="0"/>
          <a:fillRef idx="0"/>
          <a:effectRef idx="0"/>
          <a:fontRef idx="minor"/>
        </p:style>
        <p:txBody>
          <a:bodyPr wrap="none" lIns="0" rIns="0" tIns="0" bIns="0" anchor="t">
            <a:noAutofit/>
          </a:bodyPr>
          <a:p>
            <a:pPr>
              <a:lnSpc>
                <a:spcPts val="1650"/>
              </a:lnSpc>
              <a:tabLst>
                <a:tab algn="l" pos="0"/>
              </a:tabLst>
            </a:pPr>
            <a:r>
              <a:rPr b="0" lang="en-US" sz="1350" strike="noStrike" u="none">
                <a:solidFill>
                  <a:srgbClr val="272d45"/>
                </a:solidFill>
                <a:effectLst/>
                <a:uFillTx/>
                <a:latin typeface="Kanit Light"/>
                <a:ea typeface="Kanit Light"/>
              </a:rPr>
              <a:t>Ramdas</a:t>
            </a:r>
            <a:endParaRPr b="0" lang="en-US" sz="1350" strike="noStrike" u="none">
              <a:solidFill>
                <a:srgbClr val="ffffff"/>
              </a:solidFill>
              <a:effectLst/>
              <a:uFillTx/>
              <a:latin typeface="Arial"/>
            </a:endParaRPr>
          </a:p>
        </p:txBody>
      </p:sp>
      <p:sp>
        <p:nvSpPr>
          <p:cNvPr id="331" name="Text 119"/>
          <p:cNvSpPr/>
          <p:nvPr/>
        </p:nvSpPr>
        <p:spPr>
          <a:xfrm>
            <a:off x="5198040" y="6339960"/>
            <a:ext cx="4112640" cy="217800"/>
          </a:xfrm>
          <a:prstGeom prst="rect">
            <a:avLst/>
          </a:prstGeom>
          <a:noFill/>
          <a:ln w="0">
            <a:noFill/>
          </a:ln>
        </p:spPr>
        <p:style>
          <a:lnRef idx="0"/>
          <a:fillRef idx="0"/>
          <a:effectRef idx="0"/>
          <a:fontRef idx="minor"/>
        </p:style>
        <p:txBody>
          <a:bodyPr wrap="none" lIns="0" rIns="0" tIns="0" bIns="0" anchor="t">
            <a:noAutofit/>
          </a:bodyPr>
          <a:p>
            <a:pPr>
              <a:lnSpc>
                <a:spcPts val="1701"/>
              </a:lnSpc>
              <a:tabLst>
                <a:tab algn="l" pos="0"/>
              </a:tabLst>
            </a:pPr>
            <a:r>
              <a:rPr b="1" lang="en-US" sz="1050" strike="noStrike" u="none">
                <a:solidFill>
                  <a:srgbClr val="2c3249"/>
                </a:solidFill>
                <a:effectLst/>
                <a:uFillTx/>
                <a:latin typeface="Martel Sans"/>
                <a:ea typeface="Martel Sans"/>
              </a:rPr>
              <a:t>Resource Collector</a:t>
            </a:r>
            <a:endParaRPr b="0" lang="en-US" sz="1050" strike="noStrike" u="none">
              <a:solidFill>
                <a:srgbClr val="ffffff"/>
              </a:solidFill>
              <a:effectLst/>
              <a:uFillTx/>
              <a:latin typeface="Arial"/>
            </a:endParaRPr>
          </a:p>
        </p:txBody>
      </p:sp>
      <p:sp>
        <p:nvSpPr>
          <p:cNvPr id="332" name="Shape 50"/>
          <p:cNvSpPr/>
          <p:nvPr/>
        </p:nvSpPr>
        <p:spPr>
          <a:xfrm>
            <a:off x="740160" y="6906960"/>
            <a:ext cx="13147560" cy="22680"/>
          </a:xfrm>
          <a:prstGeom prst="rect">
            <a:avLst/>
          </a:prstGeom>
          <a:solidFill>
            <a:srgbClr val="2c3249">
              <a:alpha val="50000"/>
            </a:srgbClr>
          </a:solidFill>
          <a:ln w="0">
            <a:noFill/>
          </a:ln>
        </p:spPr>
        <p:style>
          <a:lnRef idx="0"/>
          <a:fillRef idx="0"/>
          <a:effectRef idx="0"/>
          <a:fontRef idx="minor"/>
        </p:style>
        <p:txBody>
          <a:bodyPr lIns="90000" rIns="90000" tIns="-20160" bIns="-20160" anchor="t">
            <a:noAutofit/>
          </a:bodyPr>
          <a:p>
            <a:pPr>
              <a:lnSpc>
                <a:spcPct val="100000"/>
              </a:lnSpc>
            </a:pPr>
            <a:endParaRPr b="0" lang="en-US" sz="1800" strike="noStrike" u="none">
              <a:solidFill>
                <a:srgbClr val="ffffff"/>
              </a:solidFill>
              <a:effectLst/>
              <a:uFillTx/>
              <a:latin typeface="Arial"/>
            </a:endParaRPr>
          </a:p>
        </p:txBody>
      </p:sp>
      <p:sp>
        <p:nvSpPr>
          <p:cNvPr id="333" name="Text 122"/>
          <p:cNvSpPr/>
          <p:nvPr/>
        </p:nvSpPr>
        <p:spPr>
          <a:xfrm>
            <a:off x="946440" y="7241040"/>
            <a:ext cx="12941280" cy="437760"/>
          </a:xfrm>
          <a:prstGeom prst="rect">
            <a:avLst/>
          </a:prstGeom>
          <a:noFill/>
          <a:ln w="0">
            <a:noFill/>
          </a:ln>
        </p:spPr>
        <p:style>
          <a:lnRef idx="0"/>
          <a:fillRef idx="0"/>
          <a:effectRef idx="0"/>
          <a:fontRef idx="minor"/>
        </p:style>
        <p:txBody>
          <a:bodyPr lIns="0" rIns="0" tIns="0" bIns="0" anchor="t">
            <a:noAutofit/>
          </a:bodyPr>
          <a:p>
            <a:pPr>
              <a:lnSpc>
                <a:spcPts val="1701"/>
              </a:lnSpc>
              <a:tabLst>
                <a:tab algn="l" pos="0"/>
              </a:tabLst>
            </a:pPr>
            <a:r>
              <a:rPr b="0" lang="en-US" sz="1050" strike="noStrike" u="none">
                <a:solidFill>
                  <a:srgbClr val="2c3249"/>
                </a:solidFill>
                <a:effectLst/>
                <a:uFillTx/>
                <a:latin typeface="Martel Sans"/>
                <a:ea typeface="Martel Sans"/>
              </a:rPr>
              <a:t>We extend our heartfelt gratitude to </a:t>
            </a:r>
            <a:r>
              <a:rPr b="1" lang="en-US" sz="1050" strike="noStrike" u="none">
                <a:solidFill>
                  <a:srgbClr val="2c3249"/>
                </a:solidFill>
                <a:effectLst/>
                <a:uFillTx/>
                <a:latin typeface="Martel Sans"/>
                <a:ea typeface="Martel Sans"/>
              </a:rPr>
              <a:t>Mr. Sai Kumar</a:t>
            </a:r>
            <a:r>
              <a:rPr b="0" lang="en-US" sz="1050" strike="noStrike" u="none">
                <a:solidFill>
                  <a:srgbClr val="2c3249"/>
                </a:solidFill>
                <a:effectLst/>
                <a:uFillTx/>
                <a:latin typeface="Martel Sans"/>
                <a:ea typeface="Martel Sans"/>
              </a:rPr>
              <a:t>, our project guide, the faculty of the Department of Artificial Intelligence &amp; Machine Learning, and our institution for their unwavering support and guidance throughout this journey. Thank you for believing in our vision.</a:t>
            </a:r>
            <a:endParaRPr b="0" lang="en-US" sz="1050" strike="noStrike" u="none">
              <a:solidFill>
                <a:srgbClr val="ffffff"/>
              </a:solidFill>
              <a:effectLst/>
              <a:uFillTx/>
              <a:latin typeface="Arial"/>
            </a:endParaRPr>
          </a:p>
        </p:txBody>
      </p:sp>
      <p:sp>
        <p:nvSpPr>
          <p:cNvPr id="334" name="Shape 51"/>
          <p:cNvSpPr/>
          <p:nvPr/>
        </p:nvSpPr>
        <p:spPr>
          <a:xfrm>
            <a:off x="740160" y="7086240"/>
            <a:ext cx="12960" cy="747360"/>
          </a:xfrm>
          <a:prstGeom prst="rect">
            <a:avLst/>
          </a:prstGeom>
          <a:solidFill>
            <a:srgbClr val="437066"/>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335" name=""/>
          <p:cNvSpPr/>
          <p:nvPr/>
        </p:nvSpPr>
        <p:spPr>
          <a:xfrm>
            <a:off x="12783600" y="7754040"/>
            <a:ext cx="1827000" cy="409680"/>
          </a:xfrm>
          <a:prstGeom prst="roundRect">
            <a:avLst>
              <a:gd name="adj" fmla="val 16667"/>
            </a:avLst>
          </a:prstGeom>
          <a:solidFill>
            <a:srgbClr val="fffff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Text 104"/>
          <p:cNvSpPr/>
          <p:nvPr/>
        </p:nvSpPr>
        <p:spPr>
          <a:xfrm>
            <a:off x="793800" y="1155240"/>
            <a:ext cx="6015600" cy="706680"/>
          </a:xfrm>
          <a:prstGeom prst="rect">
            <a:avLst/>
          </a:prstGeom>
          <a:noFill/>
          <a:ln w="0">
            <a:noFill/>
          </a:ln>
        </p:spPr>
        <p:style>
          <a:lnRef idx="0"/>
          <a:fillRef idx="0"/>
          <a:effectRef idx="0"/>
          <a:fontRef idx="minor"/>
        </p:style>
        <p:txBody>
          <a:bodyPr wrap="none" lIns="0" rIns="0" tIns="0" bIns="0" anchor="t">
            <a:noAutofit/>
          </a:bodyPr>
          <a:p>
            <a:pPr>
              <a:lnSpc>
                <a:spcPts val="5550"/>
              </a:lnSpc>
              <a:tabLst>
                <a:tab algn="l" pos="0"/>
              </a:tabLst>
            </a:pPr>
            <a:r>
              <a:rPr b="0" lang="en-US" sz="4450" strike="noStrike" u="none">
                <a:solidFill>
                  <a:srgbClr val="272d45"/>
                </a:solidFill>
                <a:effectLst/>
                <a:uFillTx/>
                <a:latin typeface="Kanit Light"/>
                <a:ea typeface="Kanit Light"/>
              </a:rPr>
              <a:t>User Interface Showcase</a:t>
            </a:r>
            <a:endParaRPr b="0" lang="en-US" sz="4450" strike="noStrike" u="none">
              <a:solidFill>
                <a:srgbClr val="ffffff"/>
              </a:solidFill>
              <a:effectLst/>
              <a:uFillTx/>
              <a:latin typeface="Arial"/>
            </a:endParaRPr>
          </a:p>
        </p:txBody>
      </p:sp>
      <p:pic>
        <p:nvPicPr>
          <p:cNvPr id="337" name="Image 39" descr="preencoded.png"/>
          <p:cNvPicPr/>
          <p:nvPr/>
        </p:nvPicPr>
        <p:blipFill>
          <a:blip r:embed="rId1"/>
          <a:stretch/>
        </p:blipFill>
        <p:spPr>
          <a:xfrm>
            <a:off x="801360" y="2463480"/>
            <a:ext cx="3118680" cy="3118680"/>
          </a:xfrm>
          <a:prstGeom prst="rect">
            <a:avLst/>
          </a:prstGeom>
          <a:noFill/>
          <a:ln w="0">
            <a:noFill/>
          </a:ln>
        </p:spPr>
      </p:pic>
      <p:pic>
        <p:nvPicPr>
          <p:cNvPr id="338" name="Image 40" descr="preencoded.png"/>
          <p:cNvPicPr/>
          <p:nvPr/>
        </p:nvPicPr>
        <p:blipFill>
          <a:blip r:embed="rId2"/>
          <a:stretch/>
        </p:blipFill>
        <p:spPr>
          <a:xfrm>
            <a:off x="4103640" y="2463480"/>
            <a:ext cx="3118680" cy="3118680"/>
          </a:xfrm>
          <a:prstGeom prst="rect">
            <a:avLst/>
          </a:prstGeom>
          <a:noFill/>
          <a:ln w="0">
            <a:noFill/>
          </a:ln>
        </p:spPr>
      </p:pic>
      <p:pic>
        <p:nvPicPr>
          <p:cNvPr id="339" name="Image 41" descr="preencoded.png"/>
          <p:cNvPicPr/>
          <p:nvPr/>
        </p:nvPicPr>
        <p:blipFill>
          <a:blip r:embed="rId3"/>
          <a:stretch/>
        </p:blipFill>
        <p:spPr>
          <a:xfrm>
            <a:off x="7405920" y="2463480"/>
            <a:ext cx="3118680" cy="3118680"/>
          </a:xfrm>
          <a:prstGeom prst="rect">
            <a:avLst/>
          </a:prstGeom>
          <a:noFill/>
          <a:ln w="0">
            <a:noFill/>
          </a:ln>
        </p:spPr>
      </p:pic>
      <p:pic>
        <p:nvPicPr>
          <p:cNvPr id="340" name="Image 42" descr="preencoded.png"/>
          <p:cNvPicPr/>
          <p:nvPr/>
        </p:nvPicPr>
        <p:blipFill>
          <a:blip r:embed="rId4"/>
          <a:stretch/>
        </p:blipFill>
        <p:spPr>
          <a:xfrm>
            <a:off x="10708200" y="2463480"/>
            <a:ext cx="3118680" cy="3118680"/>
          </a:xfrm>
          <a:prstGeom prst="rect">
            <a:avLst/>
          </a:prstGeom>
          <a:noFill/>
          <a:ln w="0">
            <a:noFill/>
          </a:ln>
        </p:spPr>
      </p:pic>
      <p:sp>
        <p:nvSpPr>
          <p:cNvPr id="341" name="Text 105"/>
          <p:cNvSpPr/>
          <p:nvPr/>
        </p:nvSpPr>
        <p:spPr>
          <a:xfrm>
            <a:off x="793800" y="5985720"/>
            <a:ext cx="13040640" cy="108648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c3249"/>
                </a:solidFill>
                <a:effectLst/>
                <a:uFillTx/>
                <a:latin typeface="Martel Sans"/>
                <a:ea typeface="Martel Sans"/>
              </a:rPr>
              <a:t>Our interface balances simplicity with functionality—large touch targets, clear visual hierarchy, and minimal text ensure accessibility for all users. The design follows material design principles while maintaining cultural relevance for Indian retail contexts.</a:t>
            </a:r>
            <a:endParaRPr b="0" lang="en-US" sz="1750" strike="noStrike" u="none">
              <a:solidFill>
                <a:srgbClr val="ffffff"/>
              </a:solidFill>
              <a:effectLst/>
              <a:uFillTx/>
              <a:latin typeface="Arial"/>
            </a:endParaRPr>
          </a:p>
        </p:txBody>
      </p:sp>
      <p:sp>
        <p:nvSpPr>
          <p:cNvPr id="342" name=""/>
          <p:cNvSpPr/>
          <p:nvPr/>
        </p:nvSpPr>
        <p:spPr>
          <a:xfrm>
            <a:off x="12783600" y="7754040"/>
            <a:ext cx="1827000" cy="409680"/>
          </a:xfrm>
          <a:prstGeom prst="roundRect">
            <a:avLst>
              <a:gd name="adj" fmla="val 16667"/>
            </a:avLst>
          </a:prstGeom>
          <a:solidFill>
            <a:srgbClr val="fffff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Text 0"/>
          <p:cNvSpPr/>
          <p:nvPr/>
        </p:nvSpPr>
        <p:spPr>
          <a:xfrm>
            <a:off x="793800" y="728280"/>
            <a:ext cx="5708160" cy="706320"/>
          </a:xfrm>
          <a:prstGeom prst="rect">
            <a:avLst/>
          </a:prstGeom>
          <a:noFill/>
          <a:ln w="0">
            <a:noFill/>
          </a:ln>
        </p:spPr>
        <p:style>
          <a:lnRef idx="0"/>
          <a:fillRef idx="0"/>
          <a:effectRef idx="0"/>
          <a:fontRef idx="minor"/>
        </p:style>
        <p:txBody>
          <a:bodyPr wrap="none" lIns="0" rIns="0" tIns="0" bIns="0" anchor="t">
            <a:noAutofit/>
          </a:bodyPr>
          <a:p>
            <a:pPr>
              <a:lnSpc>
                <a:spcPts val="5550"/>
              </a:lnSpc>
              <a:tabLst>
                <a:tab algn="l" pos="0"/>
              </a:tabLst>
            </a:pPr>
            <a:r>
              <a:rPr b="0" lang="en-US" sz="4450" strike="noStrike" u="none">
                <a:solidFill>
                  <a:srgbClr val="272d45"/>
                </a:solidFill>
                <a:effectLst/>
                <a:uFillTx/>
                <a:latin typeface="Kanit Light"/>
                <a:ea typeface="Kanit Light"/>
              </a:rPr>
              <a:t>Introduction: Meet EMS</a:t>
            </a:r>
            <a:endParaRPr b="0" lang="en-US" sz="4450" strike="noStrike" u="none">
              <a:solidFill>
                <a:srgbClr val="ffffff"/>
              </a:solidFill>
              <a:effectLst/>
              <a:uFillTx/>
              <a:latin typeface="Arial"/>
            </a:endParaRPr>
          </a:p>
        </p:txBody>
      </p:sp>
      <p:sp>
        <p:nvSpPr>
          <p:cNvPr id="102" name="Text 1"/>
          <p:cNvSpPr/>
          <p:nvPr/>
        </p:nvSpPr>
        <p:spPr>
          <a:xfrm>
            <a:off x="793800" y="2004120"/>
            <a:ext cx="3399840" cy="422640"/>
          </a:xfrm>
          <a:prstGeom prst="rect">
            <a:avLst/>
          </a:prstGeom>
          <a:noFill/>
          <a:ln w="0">
            <a:noFill/>
          </a:ln>
        </p:spPr>
        <p:style>
          <a:lnRef idx="0"/>
          <a:fillRef idx="0"/>
          <a:effectRef idx="0"/>
          <a:fontRef idx="minor"/>
        </p:style>
        <p:txBody>
          <a:bodyPr wrap="none" lIns="0" rIns="0" tIns="0" bIns="0" anchor="t">
            <a:noAutofit/>
          </a:bodyPr>
          <a:p>
            <a:pPr>
              <a:lnSpc>
                <a:spcPts val="3300"/>
              </a:lnSpc>
              <a:tabLst>
                <a:tab algn="l" pos="0"/>
              </a:tabLst>
            </a:pPr>
            <a:r>
              <a:rPr b="0" lang="en-US" sz="2650" strike="noStrike" u="none">
                <a:solidFill>
                  <a:srgbClr val="272d45"/>
                </a:solidFill>
                <a:effectLst/>
                <a:uFillTx/>
                <a:latin typeface="Kanit Light"/>
                <a:ea typeface="Kanit Light"/>
              </a:rPr>
              <a:t>What is EMS?</a:t>
            </a:r>
            <a:endParaRPr b="0" lang="en-US" sz="2650" strike="noStrike" u="none">
              <a:solidFill>
                <a:srgbClr val="ffffff"/>
              </a:solidFill>
              <a:effectLst/>
              <a:uFillTx/>
              <a:latin typeface="Arial"/>
            </a:endParaRPr>
          </a:p>
        </p:txBody>
      </p:sp>
      <p:sp>
        <p:nvSpPr>
          <p:cNvPr id="103" name="Text 2"/>
          <p:cNvSpPr/>
          <p:nvPr/>
        </p:nvSpPr>
        <p:spPr>
          <a:xfrm>
            <a:off x="793800" y="2656080"/>
            <a:ext cx="6242040" cy="181188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c3249"/>
                </a:solidFill>
                <a:effectLst/>
                <a:uFillTx/>
                <a:latin typeface="Martel Sans"/>
                <a:ea typeface="Martel Sans"/>
              </a:rPr>
              <a:t>EMS (Enterprise Management System) is an intelligent billing solution designed specifically for local stores and small businesses. It harnesses the power of artificial intelligence to transform traditional retail operations into modern, efficient systems.</a:t>
            </a:r>
            <a:endParaRPr b="0" lang="en-US" sz="1750" strike="noStrike" u="none">
              <a:solidFill>
                <a:srgbClr val="ffffff"/>
              </a:solidFill>
              <a:effectLst/>
              <a:uFillTx/>
              <a:latin typeface="Arial"/>
            </a:endParaRPr>
          </a:p>
        </p:txBody>
      </p:sp>
      <p:sp>
        <p:nvSpPr>
          <p:cNvPr id="104" name="Text 3"/>
          <p:cNvSpPr/>
          <p:nvPr/>
        </p:nvSpPr>
        <p:spPr>
          <a:xfrm>
            <a:off x="793800" y="4697280"/>
            <a:ext cx="3399840" cy="422640"/>
          </a:xfrm>
          <a:prstGeom prst="rect">
            <a:avLst/>
          </a:prstGeom>
          <a:noFill/>
          <a:ln w="0">
            <a:noFill/>
          </a:ln>
        </p:spPr>
        <p:style>
          <a:lnRef idx="0"/>
          <a:fillRef idx="0"/>
          <a:effectRef idx="0"/>
          <a:fontRef idx="minor"/>
        </p:style>
        <p:txBody>
          <a:bodyPr wrap="none" lIns="0" rIns="0" tIns="0" bIns="0" anchor="t">
            <a:noAutofit/>
          </a:bodyPr>
          <a:p>
            <a:pPr>
              <a:lnSpc>
                <a:spcPts val="3300"/>
              </a:lnSpc>
              <a:tabLst>
                <a:tab algn="l" pos="0"/>
              </a:tabLst>
            </a:pPr>
            <a:r>
              <a:rPr b="0" lang="en-US" sz="2650" strike="noStrike" u="none">
                <a:solidFill>
                  <a:srgbClr val="272d45"/>
                </a:solidFill>
                <a:effectLst/>
                <a:uFillTx/>
                <a:latin typeface="Kanit Light"/>
                <a:ea typeface="Kanit Light"/>
              </a:rPr>
              <a:t>Why Does It Exist?</a:t>
            </a:r>
            <a:endParaRPr b="0" lang="en-US" sz="2650" strike="noStrike" u="none">
              <a:solidFill>
                <a:srgbClr val="ffffff"/>
              </a:solidFill>
              <a:effectLst/>
              <a:uFillTx/>
              <a:latin typeface="Arial"/>
            </a:endParaRPr>
          </a:p>
        </p:txBody>
      </p:sp>
      <p:sp>
        <p:nvSpPr>
          <p:cNvPr id="105" name="Text 4"/>
          <p:cNvSpPr/>
          <p:nvPr/>
        </p:nvSpPr>
        <p:spPr>
          <a:xfrm>
            <a:off x="793800" y="5349600"/>
            <a:ext cx="6242040" cy="14490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c3249"/>
                </a:solidFill>
                <a:effectLst/>
                <a:uFillTx/>
                <a:latin typeface="Martel Sans"/>
                <a:ea typeface="Martel Sans"/>
              </a:rPr>
              <a:t>Small businesses form the backbone of our economy, yet they often lack access to affordable, user-friendly technology. EMS bridges this gap by bringing enterprise-level capabilities to neighborhood stores.</a:t>
            </a:r>
            <a:endParaRPr b="0" lang="en-US" sz="1750" strike="noStrike" u="none">
              <a:solidFill>
                <a:srgbClr val="ffffff"/>
              </a:solidFill>
              <a:effectLst/>
              <a:uFillTx/>
              <a:latin typeface="Arial"/>
            </a:endParaRPr>
          </a:p>
        </p:txBody>
      </p:sp>
      <p:sp>
        <p:nvSpPr>
          <p:cNvPr id="106" name="Shape 5"/>
          <p:cNvSpPr/>
          <p:nvPr/>
        </p:nvSpPr>
        <p:spPr>
          <a:xfrm>
            <a:off x="7599600" y="2032200"/>
            <a:ext cx="6242040" cy="5211360"/>
          </a:xfrm>
          <a:prstGeom prst="roundRect">
            <a:avLst>
              <a:gd name="adj" fmla="val 1827"/>
            </a:avLst>
          </a:prstGeom>
          <a:solidFill>
            <a:srgbClr val="cfe2de"/>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pic>
        <p:nvPicPr>
          <p:cNvPr id="107" name="Image 0" descr="preencoded.png"/>
          <p:cNvPicPr/>
          <p:nvPr/>
        </p:nvPicPr>
        <p:blipFill>
          <a:blip r:embed="rId1"/>
          <a:stretch/>
        </p:blipFill>
        <p:spPr>
          <a:xfrm>
            <a:off x="7826400" y="2392920"/>
            <a:ext cx="975600" cy="780120"/>
          </a:xfrm>
          <a:prstGeom prst="rect">
            <a:avLst/>
          </a:prstGeom>
          <a:noFill/>
          <a:ln w="0">
            <a:noFill/>
          </a:ln>
        </p:spPr>
      </p:pic>
      <p:sp>
        <p:nvSpPr>
          <p:cNvPr id="108" name="Text 6"/>
          <p:cNvSpPr/>
          <p:nvPr/>
        </p:nvSpPr>
        <p:spPr>
          <a:xfrm>
            <a:off x="9031320" y="2315880"/>
            <a:ext cx="4583520" cy="2932200"/>
          </a:xfrm>
          <a:prstGeom prst="rect">
            <a:avLst/>
          </a:prstGeom>
          <a:noFill/>
          <a:ln w="0">
            <a:noFill/>
          </a:ln>
        </p:spPr>
        <p:style>
          <a:lnRef idx="0"/>
          <a:fillRef idx="0"/>
          <a:effectRef idx="0"/>
          <a:fontRef idx="minor"/>
        </p:style>
        <p:txBody>
          <a:bodyPr lIns="0" rIns="0" tIns="0" bIns="0" anchor="t">
            <a:noAutofit/>
          </a:bodyPr>
          <a:p>
            <a:pPr>
              <a:lnSpc>
                <a:spcPts val="7699"/>
              </a:lnSpc>
              <a:tabLst>
                <a:tab algn="l" pos="0"/>
              </a:tabLst>
            </a:pPr>
            <a:r>
              <a:rPr b="0" lang="en-US" sz="6150" strike="noStrike" u="none">
                <a:solidFill>
                  <a:srgbClr val="000000"/>
                </a:solidFill>
                <a:effectLst/>
                <a:uFillTx/>
                <a:latin typeface="Kanit Light"/>
                <a:ea typeface="Kanit Light"/>
              </a:rPr>
              <a:t>"If you can speak, you can bill."</a:t>
            </a:r>
            <a:endParaRPr b="0" lang="en-US" sz="6150" strike="noStrike" u="none">
              <a:solidFill>
                <a:srgbClr val="ffffff"/>
              </a:solidFill>
              <a:effectLst/>
              <a:uFillTx/>
              <a:latin typeface="Arial"/>
            </a:endParaRPr>
          </a:p>
        </p:txBody>
      </p:sp>
      <p:sp>
        <p:nvSpPr>
          <p:cNvPr id="109" name="Text 7"/>
          <p:cNvSpPr/>
          <p:nvPr/>
        </p:nvSpPr>
        <p:spPr>
          <a:xfrm>
            <a:off x="9031320" y="5477400"/>
            <a:ext cx="4583520" cy="14490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000000"/>
                </a:solidFill>
                <a:effectLst/>
                <a:uFillTx/>
                <a:latin typeface="Martel Sans"/>
                <a:ea typeface="Martel Sans"/>
              </a:rPr>
              <a:t>Our tagline captures the essence of accessibility – breaking down barriers between shopkeepers and technology through the most natural interface: voice.</a:t>
            </a:r>
            <a:endParaRPr b="0" lang="en-US" sz="1750" strike="noStrike" u="none">
              <a:solidFill>
                <a:srgbClr val="ffffff"/>
              </a:solidFill>
              <a:effectLst/>
              <a:uFillTx/>
              <a:latin typeface="Arial"/>
            </a:endParaRPr>
          </a:p>
        </p:txBody>
      </p:sp>
      <p:sp>
        <p:nvSpPr>
          <p:cNvPr id="110" name=""/>
          <p:cNvSpPr/>
          <p:nvPr/>
        </p:nvSpPr>
        <p:spPr>
          <a:xfrm>
            <a:off x="12783240" y="7754040"/>
            <a:ext cx="1827000" cy="409680"/>
          </a:xfrm>
          <a:prstGeom prst="roundRect">
            <a:avLst>
              <a:gd name="adj" fmla="val 16667"/>
            </a:avLst>
          </a:prstGeom>
          <a:solidFill>
            <a:srgbClr val="fffff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
          <p:cNvSpPr/>
          <p:nvPr/>
        </p:nvSpPr>
        <p:spPr>
          <a:xfrm>
            <a:off x="12783600" y="7754040"/>
            <a:ext cx="1827000" cy="409680"/>
          </a:xfrm>
          <a:prstGeom prst="roundRect">
            <a:avLst>
              <a:gd name="adj" fmla="val 16667"/>
            </a:avLst>
          </a:prstGeom>
          <a:solidFill>
            <a:srgbClr val="fffff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ndParaRPr>
          </a:p>
        </p:txBody>
      </p:sp>
      <p:pic>
        <p:nvPicPr>
          <p:cNvPr id="112" name="Image 0" descr="preencoded.png"/>
          <p:cNvPicPr/>
          <p:nvPr/>
        </p:nvPicPr>
        <p:blipFill>
          <a:blip r:embed="rId1"/>
          <a:stretch/>
        </p:blipFill>
        <p:spPr>
          <a:xfrm>
            <a:off x="9144000" y="0"/>
            <a:ext cx="5483880" cy="8227080"/>
          </a:xfrm>
          <a:prstGeom prst="rect">
            <a:avLst/>
          </a:prstGeom>
          <a:noFill/>
          <a:ln w="0">
            <a:noFill/>
          </a:ln>
        </p:spPr>
      </p:pic>
      <p:sp>
        <p:nvSpPr>
          <p:cNvPr id="113" name="Text 0"/>
          <p:cNvSpPr/>
          <p:nvPr/>
        </p:nvSpPr>
        <p:spPr>
          <a:xfrm>
            <a:off x="793800" y="704880"/>
            <a:ext cx="6257520" cy="671040"/>
          </a:xfrm>
          <a:prstGeom prst="rect">
            <a:avLst/>
          </a:prstGeom>
          <a:noFill/>
          <a:ln w="0">
            <a:noFill/>
          </a:ln>
        </p:spPr>
        <p:style>
          <a:lnRef idx="0"/>
          <a:fillRef idx="0"/>
          <a:effectRef idx="0"/>
          <a:fontRef idx="minor"/>
        </p:style>
        <p:txBody>
          <a:bodyPr wrap="none" lIns="0" rIns="0" tIns="0" bIns="0" anchor="t">
            <a:noAutofit/>
          </a:bodyPr>
          <a:p>
            <a:pPr>
              <a:lnSpc>
                <a:spcPts val="5301"/>
              </a:lnSpc>
              <a:tabLst>
                <a:tab algn="l" pos="0"/>
              </a:tabLst>
            </a:pPr>
            <a:r>
              <a:rPr b="0" lang="en-US" sz="4200" strike="noStrike" u="none">
                <a:solidFill>
                  <a:srgbClr val="272d45"/>
                </a:solidFill>
                <a:effectLst/>
                <a:uFillTx/>
                <a:latin typeface="Kanit Light"/>
                <a:ea typeface="Kanit Light"/>
              </a:rPr>
              <a:t>The Problem We're Solving</a:t>
            </a:r>
            <a:endParaRPr b="0" lang="en-US" sz="4200" strike="noStrike" u="none">
              <a:solidFill>
                <a:srgbClr val="ffffff"/>
              </a:solidFill>
              <a:effectLst/>
              <a:uFillTx/>
              <a:latin typeface="Arial"/>
            </a:endParaRPr>
          </a:p>
        </p:txBody>
      </p:sp>
      <p:sp>
        <p:nvSpPr>
          <p:cNvPr id="114" name="Shape 1"/>
          <p:cNvSpPr/>
          <p:nvPr/>
        </p:nvSpPr>
        <p:spPr>
          <a:xfrm>
            <a:off x="793800" y="1701360"/>
            <a:ext cx="3668040" cy="3659400"/>
          </a:xfrm>
          <a:prstGeom prst="roundRect">
            <a:avLst>
              <a:gd name="adj" fmla="val 2471"/>
            </a:avLst>
          </a:prstGeom>
          <a:solidFill>
            <a:srgbClr val="dfece9"/>
          </a:solidFill>
          <a:ln w="7620">
            <a:solidFill>
              <a:srgbClr val="c5d2c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15" name="Text 2"/>
          <p:cNvSpPr/>
          <p:nvPr/>
        </p:nvSpPr>
        <p:spPr>
          <a:xfrm>
            <a:off x="1016640" y="1924200"/>
            <a:ext cx="3222000" cy="67068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2100" strike="noStrike" u="none">
                <a:solidFill>
                  <a:srgbClr val="2c3249"/>
                </a:solidFill>
                <a:effectLst/>
                <a:uFillTx/>
                <a:latin typeface="Kanit Light"/>
                <a:ea typeface="Kanit Light"/>
              </a:rPr>
              <a:t>Time-Consuming Manual Billing</a:t>
            </a:r>
            <a:endParaRPr b="0" lang="en-US" sz="2100" strike="noStrike" u="none">
              <a:solidFill>
                <a:srgbClr val="ffffff"/>
              </a:solidFill>
              <a:effectLst/>
              <a:uFillTx/>
              <a:latin typeface="Arial"/>
            </a:endParaRPr>
          </a:p>
        </p:txBody>
      </p:sp>
      <p:sp>
        <p:nvSpPr>
          <p:cNvPr id="116" name="Text 3"/>
          <p:cNvSpPr/>
          <p:nvPr/>
        </p:nvSpPr>
        <p:spPr>
          <a:xfrm>
            <a:off x="1016640" y="2726640"/>
            <a:ext cx="3222000" cy="2411280"/>
          </a:xfrm>
          <a:prstGeom prst="rect">
            <a:avLst/>
          </a:prstGeom>
          <a:noFill/>
          <a:ln w="0">
            <a:noFill/>
          </a:ln>
        </p:spPr>
        <p:style>
          <a:lnRef idx="0"/>
          <a:fillRef idx="0"/>
          <a:effectRef idx="0"/>
          <a:fontRef idx="minor"/>
        </p:style>
        <p:txBody>
          <a:bodyPr lIns="0" rIns="0" tIns="0" bIns="0" anchor="t">
            <a:noAutofit/>
          </a:bodyPr>
          <a:p>
            <a:pPr>
              <a:lnSpc>
                <a:spcPts val="2701"/>
              </a:lnSpc>
              <a:tabLst>
                <a:tab algn="l" pos="0"/>
              </a:tabLst>
            </a:pPr>
            <a:r>
              <a:rPr b="0" lang="en-US" sz="1650" strike="noStrike" u="none">
                <a:solidFill>
                  <a:srgbClr val="2c3249"/>
                </a:solidFill>
                <a:effectLst/>
                <a:uFillTx/>
                <a:latin typeface="Martel Sans"/>
                <a:ea typeface="Martel Sans"/>
              </a:rPr>
              <a:t>Traditional billing processes consume valuable time that could be spent serving customers. Handwritten bills, manual calculations, and register management create bottlenecks during peak hours.</a:t>
            </a:r>
            <a:endParaRPr b="0" lang="en-US" sz="1650" strike="noStrike" u="none">
              <a:solidFill>
                <a:srgbClr val="ffffff"/>
              </a:solidFill>
              <a:effectLst/>
              <a:uFillTx/>
              <a:latin typeface="Arial"/>
            </a:endParaRPr>
          </a:p>
        </p:txBody>
      </p:sp>
      <p:sp>
        <p:nvSpPr>
          <p:cNvPr id="117" name="Shape 4"/>
          <p:cNvSpPr/>
          <p:nvPr/>
        </p:nvSpPr>
        <p:spPr>
          <a:xfrm>
            <a:off x="4679640" y="1701360"/>
            <a:ext cx="3668040" cy="3659400"/>
          </a:xfrm>
          <a:prstGeom prst="roundRect">
            <a:avLst>
              <a:gd name="adj" fmla="val 2471"/>
            </a:avLst>
          </a:prstGeom>
          <a:solidFill>
            <a:srgbClr val="dfece9"/>
          </a:solidFill>
          <a:ln w="7620">
            <a:solidFill>
              <a:srgbClr val="c5d2c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18" name="Text 5"/>
          <p:cNvSpPr/>
          <p:nvPr/>
        </p:nvSpPr>
        <p:spPr>
          <a:xfrm>
            <a:off x="4902480" y="1924200"/>
            <a:ext cx="3061440" cy="334080"/>
          </a:xfrm>
          <a:prstGeom prst="rect">
            <a:avLst/>
          </a:prstGeom>
          <a:noFill/>
          <a:ln w="0">
            <a:noFill/>
          </a:ln>
        </p:spPr>
        <p:style>
          <a:lnRef idx="0"/>
          <a:fillRef idx="0"/>
          <a:effectRef idx="0"/>
          <a:fontRef idx="minor"/>
        </p:style>
        <p:txBody>
          <a:bodyPr wrap="none" lIns="0" rIns="0" tIns="0" bIns="0" anchor="t">
            <a:noAutofit/>
          </a:bodyPr>
          <a:p>
            <a:pPr>
              <a:lnSpc>
                <a:spcPts val="2650"/>
              </a:lnSpc>
              <a:tabLst>
                <a:tab algn="l" pos="0"/>
              </a:tabLst>
            </a:pPr>
            <a:r>
              <a:rPr b="0" lang="en-US" sz="2100" strike="noStrike" u="none">
                <a:solidFill>
                  <a:srgbClr val="2c3249"/>
                </a:solidFill>
                <a:effectLst/>
                <a:uFillTx/>
                <a:latin typeface="Kanit Light"/>
                <a:ea typeface="Kanit Light"/>
              </a:rPr>
              <a:t>Calculation &amp; Stock Errors</a:t>
            </a:r>
            <a:endParaRPr b="0" lang="en-US" sz="2100" strike="noStrike" u="none">
              <a:solidFill>
                <a:srgbClr val="ffffff"/>
              </a:solidFill>
              <a:effectLst/>
              <a:uFillTx/>
              <a:latin typeface="Arial"/>
            </a:endParaRPr>
          </a:p>
        </p:txBody>
      </p:sp>
      <p:sp>
        <p:nvSpPr>
          <p:cNvPr id="119" name="Text 6"/>
          <p:cNvSpPr/>
          <p:nvPr/>
        </p:nvSpPr>
        <p:spPr>
          <a:xfrm>
            <a:off x="4902480" y="2390040"/>
            <a:ext cx="3222000" cy="2411280"/>
          </a:xfrm>
          <a:prstGeom prst="rect">
            <a:avLst/>
          </a:prstGeom>
          <a:noFill/>
          <a:ln w="0">
            <a:noFill/>
          </a:ln>
        </p:spPr>
        <p:style>
          <a:lnRef idx="0"/>
          <a:fillRef idx="0"/>
          <a:effectRef idx="0"/>
          <a:fontRef idx="minor"/>
        </p:style>
        <p:txBody>
          <a:bodyPr lIns="0" rIns="0" tIns="0" bIns="0" anchor="t">
            <a:noAutofit/>
          </a:bodyPr>
          <a:p>
            <a:pPr>
              <a:lnSpc>
                <a:spcPts val="2701"/>
              </a:lnSpc>
              <a:tabLst>
                <a:tab algn="l" pos="0"/>
              </a:tabLst>
            </a:pPr>
            <a:r>
              <a:rPr b="0" lang="en-US" sz="1650" strike="noStrike" u="none">
                <a:solidFill>
                  <a:srgbClr val="2c3249"/>
                </a:solidFill>
                <a:effectLst/>
                <a:uFillTx/>
                <a:latin typeface="Martel Sans"/>
                <a:ea typeface="Martel Sans"/>
              </a:rPr>
              <a:t>Human errors in pricing, inventory tracking, and totaling lead to financial losses and customer dissatisfaction. Manual stock registers often become outdated or inaccurate.</a:t>
            </a:r>
            <a:endParaRPr b="0" lang="en-US" sz="1650" strike="noStrike" u="none">
              <a:solidFill>
                <a:srgbClr val="ffffff"/>
              </a:solidFill>
              <a:effectLst/>
              <a:uFillTx/>
              <a:latin typeface="Arial"/>
            </a:endParaRPr>
          </a:p>
        </p:txBody>
      </p:sp>
      <p:sp>
        <p:nvSpPr>
          <p:cNvPr id="120" name="Shape 7"/>
          <p:cNvSpPr/>
          <p:nvPr/>
        </p:nvSpPr>
        <p:spPr>
          <a:xfrm>
            <a:off x="793800" y="5578560"/>
            <a:ext cx="7553880" cy="1943640"/>
          </a:xfrm>
          <a:prstGeom prst="roundRect">
            <a:avLst>
              <a:gd name="adj" fmla="val 4650"/>
            </a:avLst>
          </a:prstGeom>
          <a:solidFill>
            <a:srgbClr val="dfece9"/>
          </a:solidFill>
          <a:ln w="7620">
            <a:solidFill>
              <a:srgbClr val="c5d2c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21" name="Text 8"/>
          <p:cNvSpPr/>
          <p:nvPr/>
        </p:nvSpPr>
        <p:spPr>
          <a:xfrm>
            <a:off x="1016640" y="5801760"/>
            <a:ext cx="2691000" cy="334080"/>
          </a:xfrm>
          <a:prstGeom prst="rect">
            <a:avLst/>
          </a:prstGeom>
          <a:noFill/>
          <a:ln w="0">
            <a:noFill/>
          </a:ln>
        </p:spPr>
        <p:style>
          <a:lnRef idx="0"/>
          <a:fillRef idx="0"/>
          <a:effectRef idx="0"/>
          <a:fontRef idx="minor"/>
        </p:style>
        <p:txBody>
          <a:bodyPr wrap="none" lIns="0" rIns="0" tIns="0" bIns="0" anchor="t">
            <a:noAutofit/>
          </a:bodyPr>
          <a:p>
            <a:pPr>
              <a:lnSpc>
                <a:spcPts val="2650"/>
              </a:lnSpc>
              <a:tabLst>
                <a:tab algn="l" pos="0"/>
              </a:tabLst>
            </a:pPr>
            <a:r>
              <a:rPr b="0" lang="en-US" sz="2100" strike="noStrike" u="none">
                <a:solidFill>
                  <a:srgbClr val="2c3249"/>
                </a:solidFill>
                <a:effectLst/>
                <a:uFillTx/>
                <a:latin typeface="Kanit Light"/>
                <a:ea typeface="Kanit Light"/>
              </a:rPr>
              <a:t>Limited Accessibility</a:t>
            </a:r>
            <a:endParaRPr b="0" lang="en-US" sz="2100" strike="noStrike" u="none">
              <a:solidFill>
                <a:srgbClr val="ffffff"/>
              </a:solidFill>
              <a:effectLst/>
              <a:uFillTx/>
              <a:latin typeface="Arial"/>
            </a:endParaRPr>
          </a:p>
        </p:txBody>
      </p:sp>
      <p:sp>
        <p:nvSpPr>
          <p:cNvPr id="122" name="Text 9"/>
          <p:cNvSpPr/>
          <p:nvPr/>
        </p:nvSpPr>
        <p:spPr>
          <a:xfrm>
            <a:off x="1016640" y="6267600"/>
            <a:ext cx="7107840" cy="1031760"/>
          </a:xfrm>
          <a:prstGeom prst="rect">
            <a:avLst/>
          </a:prstGeom>
          <a:noFill/>
          <a:ln w="0">
            <a:noFill/>
          </a:ln>
        </p:spPr>
        <p:style>
          <a:lnRef idx="0"/>
          <a:fillRef idx="0"/>
          <a:effectRef idx="0"/>
          <a:fontRef idx="minor"/>
        </p:style>
        <p:txBody>
          <a:bodyPr lIns="0" rIns="0" tIns="0" bIns="0" anchor="t">
            <a:noAutofit/>
          </a:bodyPr>
          <a:p>
            <a:pPr>
              <a:lnSpc>
                <a:spcPts val="2701"/>
              </a:lnSpc>
              <a:tabLst>
                <a:tab algn="l" pos="0"/>
              </a:tabLst>
            </a:pPr>
            <a:r>
              <a:rPr b="0" lang="en-US" sz="1650" strike="noStrike" u="none">
                <a:solidFill>
                  <a:srgbClr val="2c3249"/>
                </a:solidFill>
                <a:effectLst/>
                <a:uFillTx/>
                <a:latin typeface="Martel Sans"/>
                <a:ea typeface="Martel Sans"/>
              </a:rPr>
              <a:t>Semi-literate shopkeepers struggle with complex software interfaces. Language barriers and technical complexity prevent many from adopting digital solutions.</a:t>
            </a:r>
            <a:endParaRPr b="0" lang="en-US" sz="16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
          <p:cNvSpPr/>
          <p:nvPr/>
        </p:nvSpPr>
        <p:spPr>
          <a:xfrm>
            <a:off x="12783600" y="7754040"/>
            <a:ext cx="1827000" cy="409680"/>
          </a:xfrm>
          <a:prstGeom prst="roundRect">
            <a:avLst>
              <a:gd name="adj" fmla="val 16667"/>
            </a:avLst>
          </a:prstGeom>
          <a:solidFill>
            <a:srgbClr val="fffff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ndParaRPr>
          </a:p>
        </p:txBody>
      </p:sp>
      <p:pic>
        <p:nvPicPr>
          <p:cNvPr id="124" name="Image 7" descr="preencoded.png"/>
          <p:cNvPicPr/>
          <p:nvPr/>
        </p:nvPicPr>
        <p:blipFill>
          <a:blip r:embed="rId1"/>
          <a:stretch/>
        </p:blipFill>
        <p:spPr>
          <a:xfrm>
            <a:off x="9144000" y="0"/>
            <a:ext cx="5484240" cy="8227440"/>
          </a:xfrm>
          <a:prstGeom prst="rect">
            <a:avLst/>
          </a:prstGeom>
          <a:noFill/>
          <a:ln w="0">
            <a:noFill/>
          </a:ln>
        </p:spPr>
      </p:pic>
      <p:sp>
        <p:nvSpPr>
          <p:cNvPr id="125" name="Text 27"/>
          <p:cNvSpPr/>
          <p:nvPr/>
        </p:nvSpPr>
        <p:spPr>
          <a:xfrm>
            <a:off x="793800" y="662760"/>
            <a:ext cx="7554240" cy="1415520"/>
          </a:xfrm>
          <a:prstGeom prst="rect">
            <a:avLst/>
          </a:prstGeom>
          <a:noFill/>
          <a:ln w="0">
            <a:noFill/>
          </a:ln>
        </p:spPr>
        <p:style>
          <a:lnRef idx="0"/>
          <a:fillRef idx="0"/>
          <a:effectRef idx="0"/>
          <a:fontRef idx="minor"/>
        </p:style>
        <p:txBody>
          <a:bodyPr lIns="0" rIns="0" tIns="0" bIns="0" anchor="t">
            <a:noAutofit/>
          </a:bodyPr>
          <a:p>
            <a:pPr>
              <a:lnSpc>
                <a:spcPts val="5550"/>
              </a:lnSpc>
              <a:tabLst>
                <a:tab algn="l" pos="0"/>
              </a:tabLst>
            </a:pPr>
            <a:r>
              <a:rPr b="0" lang="en-US" sz="4450" strike="noStrike" u="none">
                <a:solidFill>
                  <a:srgbClr val="272d45"/>
                </a:solidFill>
                <a:effectLst/>
                <a:uFillTx/>
                <a:latin typeface="Kanit Light"/>
                <a:ea typeface="Kanit Light"/>
              </a:rPr>
              <a:t>Our Motivation: Democratizing Technology</a:t>
            </a:r>
            <a:endParaRPr b="0" lang="en-US" sz="4450" strike="noStrike" u="none">
              <a:solidFill>
                <a:srgbClr val="ffffff"/>
              </a:solidFill>
              <a:effectLst/>
              <a:uFillTx/>
              <a:latin typeface="Arial"/>
            </a:endParaRPr>
          </a:p>
        </p:txBody>
      </p:sp>
      <p:sp>
        <p:nvSpPr>
          <p:cNvPr id="126" name="Text 28"/>
          <p:cNvSpPr/>
          <p:nvPr/>
        </p:nvSpPr>
        <p:spPr>
          <a:xfrm>
            <a:off x="793800" y="2420280"/>
            <a:ext cx="224640" cy="281160"/>
          </a:xfrm>
          <a:prstGeom prst="rect">
            <a:avLst/>
          </a:prstGeom>
          <a:noFill/>
          <a:ln w="0">
            <a:noFill/>
          </a:ln>
        </p:spPr>
        <p:style>
          <a:lnRef idx="0"/>
          <a:fillRef idx="0"/>
          <a:effectRef idx="0"/>
          <a:fontRef idx="minor"/>
        </p:style>
        <p:txBody>
          <a:bodyPr wrap="none" lIns="0" rIns="0" tIns="0" bIns="0" anchor="t">
            <a:noAutofit/>
          </a:bodyPr>
          <a:p>
            <a:pPr>
              <a:lnSpc>
                <a:spcPts val="2849"/>
              </a:lnSpc>
              <a:tabLst>
                <a:tab algn="l" pos="0"/>
              </a:tabLst>
            </a:pPr>
            <a:r>
              <a:rPr b="0" lang="en-US" sz="1750" strike="noStrike" u="none">
                <a:solidFill>
                  <a:srgbClr val="2c3249"/>
                </a:solidFill>
                <a:effectLst/>
                <a:uFillTx/>
                <a:latin typeface="Kanit Light"/>
                <a:ea typeface="Kanit Light"/>
              </a:rPr>
              <a:t>01</a:t>
            </a:r>
            <a:endParaRPr b="0" lang="en-US" sz="1750" strike="noStrike" u="none">
              <a:solidFill>
                <a:srgbClr val="ffffff"/>
              </a:solidFill>
              <a:effectLst/>
              <a:uFillTx/>
              <a:latin typeface="Arial"/>
            </a:endParaRPr>
          </a:p>
        </p:txBody>
      </p:sp>
      <p:sp>
        <p:nvSpPr>
          <p:cNvPr id="127" name="Shape 16"/>
          <p:cNvSpPr/>
          <p:nvPr/>
        </p:nvSpPr>
        <p:spPr>
          <a:xfrm>
            <a:off x="793800" y="2775240"/>
            <a:ext cx="3662640" cy="28440"/>
          </a:xfrm>
          <a:prstGeom prst="rect">
            <a:avLst/>
          </a:prstGeom>
          <a:solidFill>
            <a:srgbClr val="437066"/>
          </a:solidFill>
          <a:ln w="0">
            <a:noFill/>
          </a:ln>
        </p:spPr>
        <p:style>
          <a:lnRef idx="0"/>
          <a:fillRef idx="0"/>
          <a:effectRef idx="0"/>
          <a:fontRef idx="minor"/>
        </p:style>
        <p:txBody>
          <a:bodyPr lIns="90000" rIns="90000" tIns="-14400" bIns="-14400" anchor="t">
            <a:noAutofit/>
          </a:bodyPr>
          <a:p>
            <a:pPr>
              <a:lnSpc>
                <a:spcPct val="100000"/>
              </a:lnSpc>
            </a:pPr>
            <a:endParaRPr b="0" lang="en-US" sz="1800" strike="noStrike" u="none">
              <a:solidFill>
                <a:srgbClr val="ffffff"/>
              </a:solidFill>
              <a:effectLst/>
              <a:uFillTx/>
              <a:latin typeface="Arial"/>
            </a:endParaRPr>
          </a:p>
        </p:txBody>
      </p:sp>
      <p:sp>
        <p:nvSpPr>
          <p:cNvPr id="128" name="Text 29"/>
          <p:cNvSpPr/>
          <p:nvPr/>
        </p:nvSpPr>
        <p:spPr>
          <a:xfrm>
            <a:off x="793800" y="2949480"/>
            <a:ext cx="3000960" cy="3520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2c3249"/>
                </a:solidFill>
                <a:effectLst/>
                <a:uFillTx/>
                <a:latin typeface="Kanit Light"/>
                <a:ea typeface="Kanit Light"/>
              </a:rPr>
              <a:t>Bridge the Digital Divide</a:t>
            </a:r>
            <a:endParaRPr b="0" lang="en-US" sz="2200" strike="noStrike" u="none">
              <a:solidFill>
                <a:srgbClr val="ffffff"/>
              </a:solidFill>
              <a:effectLst/>
              <a:uFillTx/>
              <a:latin typeface="Arial"/>
            </a:endParaRPr>
          </a:p>
        </p:txBody>
      </p:sp>
      <p:sp>
        <p:nvSpPr>
          <p:cNvPr id="129" name="Text 30"/>
          <p:cNvSpPr/>
          <p:nvPr/>
        </p:nvSpPr>
        <p:spPr>
          <a:xfrm>
            <a:off x="793800" y="3440160"/>
            <a:ext cx="3662640" cy="181224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c3249"/>
                </a:solidFill>
                <a:effectLst/>
                <a:uFillTx/>
                <a:latin typeface="Martel Sans"/>
                <a:ea typeface="Martel Sans"/>
              </a:rPr>
              <a:t>Make powerful AI tools accessible and affordable for every local store, regardless of the owner's technical expertise or literacy level.</a:t>
            </a:r>
            <a:endParaRPr b="0" lang="en-US" sz="1750" strike="noStrike" u="none">
              <a:solidFill>
                <a:srgbClr val="ffffff"/>
              </a:solidFill>
              <a:effectLst/>
              <a:uFillTx/>
              <a:latin typeface="Arial"/>
            </a:endParaRPr>
          </a:p>
        </p:txBody>
      </p:sp>
      <p:sp>
        <p:nvSpPr>
          <p:cNvPr id="130" name="Text 31"/>
          <p:cNvSpPr/>
          <p:nvPr/>
        </p:nvSpPr>
        <p:spPr>
          <a:xfrm>
            <a:off x="4685400" y="2420280"/>
            <a:ext cx="224640" cy="281160"/>
          </a:xfrm>
          <a:prstGeom prst="rect">
            <a:avLst/>
          </a:prstGeom>
          <a:noFill/>
          <a:ln w="0">
            <a:noFill/>
          </a:ln>
        </p:spPr>
        <p:style>
          <a:lnRef idx="0"/>
          <a:fillRef idx="0"/>
          <a:effectRef idx="0"/>
          <a:fontRef idx="minor"/>
        </p:style>
        <p:txBody>
          <a:bodyPr wrap="none" lIns="0" rIns="0" tIns="0" bIns="0" anchor="t">
            <a:noAutofit/>
          </a:bodyPr>
          <a:p>
            <a:pPr>
              <a:lnSpc>
                <a:spcPts val="2849"/>
              </a:lnSpc>
              <a:tabLst>
                <a:tab algn="l" pos="0"/>
              </a:tabLst>
            </a:pPr>
            <a:r>
              <a:rPr b="0" lang="en-US" sz="1750" strike="noStrike" u="none">
                <a:solidFill>
                  <a:srgbClr val="2c3249"/>
                </a:solidFill>
                <a:effectLst/>
                <a:uFillTx/>
                <a:latin typeface="Kanit Light"/>
                <a:ea typeface="Kanit Light"/>
              </a:rPr>
              <a:t>02</a:t>
            </a:r>
            <a:endParaRPr b="0" lang="en-US" sz="1750" strike="noStrike" u="none">
              <a:solidFill>
                <a:srgbClr val="ffffff"/>
              </a:solidFill>
              <a:effectLst/>
              <a:uFillTx/>
              <a:latin typeface="Arial"/>
            </a:endParaRPr>
          </a:p>
        </p:txBody>
      </p:sp>
      <p:sp>
        <p:nvSpPr>
          <p:cNvPr id="131" name="Shape 17"/>
          <p:cNvSpPr/>
          <p:nvPr/>
        </p:nvSpPr>
        <p:spPr>
          <a:xfrm>
            <a:off x="4685400" y="2775240"/>
            <a:ext cx="3662640" cy="28440"/>
          </a:xfrm>
          <a:prstGeom prst="rect">
            <a:avLst/>
          </a:prstGeom>
          <a:solidFill>
            <a:srgbClr val="437066"/>
          </a:solidFill>
          <a:ln w="0">
            <a:noFill/>
          </a:ln>
        </p:spPr>
        <p:style>
          <a:lnRef idx="0"/>
          <a:fillRef idx="0"/>
          <a:effectRef idx="0"/>
          <a:fontRef idx="minor"/>
        </p:style>
        <p:txBody>
          <a:bodyPr lIns="90000" rIns="90000" tIns="-14400" bIns="-14400" anchor="t">
            <a:noAutofit/>
          </a:bodyPr>
          <a:p>
            <a:pPr>
              <a:lnSpc>
                <a:spcPct val="100000"/>
              </a:lnSpc>
            </a:pPr>
            <a:endParaRPr b="0" lang="en-US" sz="1800" strike="noStrike" u="none">
              <a:solidFill>
                <a:srgbClr val="ffffff"/>
              </a:solidFill>
              <a:effectLst/>
              <a:uFillTx/>
              <a:latin typeface="Arial"/>
            </a:endParaRPr>
          </a:p>
        </p:txBody>
      </p:sp>
      <p:sp>
        <p:nvSpPr>
          <p:cNvPr id="132" name="Text 32"/>
          <p:cNvSpPr/>
          <p:nvPr/>
        </p:nvSpPr>
        <p:spPr>
          <a:xfrm>
            <a:off x="4685400" y="2949480"/>
            <a:ext cx="3073320" cy="3520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2c3249"/>
                </a:solidFill>
                <a:effectLst/>
                <a:uFillTx/>
                <a:latin typeface="Kanit Light"/>
                <a:ea typeface="Kanit Light"/>
              </a:rPr>
              <a:t>Empower Small Business</a:t>
            </a:r>
            <a:endParaRPr b="0" lang="en-US" sz="2200" strike="noStrike" u="none">
              <a:solidFill>
                <a:srgbClr val="ffffff"/>
              </a:solidFill>
              <a:effectLst/>
              <a:uFillTx/>
              <a:latin typeface="Arial"/>
            </a:endParaRPr>
          </a:p>
        </p:txBody>
      </p:sp>
      <p:sp>
        <p:nvSpPr>
          <p:cNvPr id="133" name="Text 33"/>
          <p:cNvSpPr/>
          <p:nvPr/>
        </p:nvSpPr>
        <p:spPr>
          <a:xfrm>
            <a:off x="4685400" y="3440160"/>
            <a:ext cx="3662640" cy="181224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c3249"/>
                </a:solidFill>
                <a:effectLst/>
                <a:uFillTx/>
                <a:latin typeface="Martel Sans"/>
                <a:ea typeface="Martel Sans"/>
              </a:rPr>
              <a:t>Enable local retailers to compete with larger establishments by providing enterprise-grade analytics and automation at an accessible scale.</a:t>
            </a:r>
            <a:endParaRPr b="0" lang="en-US" sz="1750" strike="noStrike" u="none">
              <a:solidFill>
                <a:srgbClr val="ffffff"/>
              </a:solidFill>
              <a:effectLst/>
              <a:uFillTx/>
              <a:latin typeface="Arial"/>
            </a:endParaRPr>
          </a:p>
        </p:txBody>
      </p:sp>
      <p:sp>
        <p:nvSpPr>
          <p:cNvPr id="134" name="Text 34"/>
          <p:cNvSpPr/>
          <p:nvPr/>
        </p:nvSpPr>
        <p:spPr>
          <a:xfrm>
            <a:off x="793800" y="5651280"/>
            <a:ext cx="224640" cy="281160"/>
          </a:xfrm>
          <a:prstGeom prst="rect">
            <a:avLst/>
          </a:prstGeom>
          <a:noFill/>
          <a:ln w="0">
            <a:noFill/>
          </a:ln>
        </p:spPr>
        <p:style>
          <a:lnRef idx="0"/>
          <a:fillRef idx="0"/>
          <a:effectRef idx="0"/>
          <a:fontRef idx="minor"/>
        </p:style>
        <p:txBody>
          <a:bodyPr wrap="none" lIns="0" rIns="0" tIns="0" bIns="0" anchor="t">
            <a:noAutofit/>
          </a:bodyPr>
          <a:p>
            <a:pPr>
              <a:lnSpc>
                <a:spcPts val="2849"/>
              </a:lnSpc>
              <a:tabLst>
                <a:tab algn="l" pos="0"/>
              </a:tabLst>
            </a:pPr>
            <a:r>
              <a:rPr b="0" lang="en-US" sz="1750" strike="noStrike" u="none">
                <a:solidFill>
                  <a:srgbClr val="2c3249"/>
                </a:solidFill>
                <a:effectLst/>
                <a:uFillTx/>
                <a:latin typeface="Kanit Light"/>
                <a:ea typeface="Kanit Light"/>
              </a:rPr>
              <a:t>03</a:t>
            </a:r>
            <a:endParaRPr b="0" lang="en-US" sz="1750" strike="noStrike" u="none">
              <a:solidFill>
                <a:srgbClr val="ffffff"/>
              </a:solidFill>
              <a:effectLst/>
              <a:uFillTx/>
              <a:latin typeface="Arial"/>
            </a:endParaRPr>
          </a:p>
        </p:txBody>
      </p:sp>
      <p:sp>
        <p:nvSpPr>
          <p:cNvPr id="135" name="Shape 22"/>
          <p:cNvSpPr/>
          <p:nvPr/>
        </p:nvSpPr>
        <p:spPr>
          <a:xfrm>
            <a:off x="793800" y="6006600"/>
            <a:ext cx="7554240" cy="28440"/>
          </a:xfrm>
          <a:prstGeom prst="rect">
            <a:avLst/>
          </a:prstGeom>
          <a:solidFill>
            <a:srgbClr val="437066"/>
          </a:solidFill>
          <a:ln w="0">
            <a:noFill/>
          </a:ln>
        </p:spPr>
        <p:style>
          <a:lnRef idx="0"/>
          <a:fillRef idx="0"/>
          <a:effectRef idx="0"/>
          <a:fontRef idx="minor"/>
        </p:style>
        <p:txBody>
          <a:bodyPr lIns="90000" rIns="90000" tIns="-14400" bIns="-14400" anchor="t">
            <a:noAutofit/>
          </a:bodyPr>
          <a:p>
            <a:pPr>
              <a:lnSpc>
                <a:spcPct val="100000"/>
              </a:lnSpc>
            </a:pPr>
            <a:endParaRPr b="0" lang="en-US" sz="1800" strike="noStrike" u="none">
              <a:solidFill>
                <a:srgbClr val="ffffff"/>
              </a:solidFill>
              <a:effectLst/>
              <a:uFillTx/>
              <a:latin typeface="Arial"/>
            </a:endParaRPr>
          </a:p>
        </p:txBody>
      </p:sp>
      <p:sp>
        <p:nvSpPr>
          <p:cNvPr id="136" name="Text 35"/>
          <p:cNvSpPr/>
          <p:nvPr/>
        </p:nvSpPr>
        <p:spPr>
          <a:xfrm>
            <a:off x="793800" y="6180840"/>
            <a:ext cx="3219120" cy="3520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2c3249"/>
                </a:solidFill>
                <a:effectLst/>
                <a:uFillTx/>
                <a:latin typeface="Kanit Light"/>
                <a:ea typeface="Kanit Light"/>
              </a:rPr>
              <a:t>Close the Technology Gap</a:t>
            </a:r>
            <a:endParaRPr b="0" lang="en-US" sz="2200" strike="noStrike" u="none">
              <a:solidFill>
                <a:srgbClr val="ffffff"/>
              </a:solidFill>
              <a:effectLst/>
              <a:uFillTx/>
              <a:latin typeface="Arial"/>
            </a:endParaRPr>
          </a:p>
        </p:txBody>
      </p:sp>
      <p:sp>
        <p:nvSpPr>
          <p:cNvPr id="137" name="Text 36"/>
          <p:cNvSpPr/>
          <p:nvPr/>
        </p:nvSpPr>
        <p:spPr>
          <a:xfrm>
            <a:off x="793800" y="6671160"/>
            <a:ext cx="7554240" cy="7236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c3249"/>
                </a:solidFill>
                <a:effectLst/>
                <a:uFillTx/>
                <a:latin typeface="Martel Sans"/>
                <a:ea typeface="Martel Sans"/>
              </a:rPr>
              <a:t>Transform how traditional stores operate by introducing voice-first interfaces that feel natural and eliminate learning curves.</a:t>
            </a:r>
            <a:endParaRPr b="0" lang="en-US" sz="175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ext 37"/>
          <p:cNvSpPr/>
          <p:nvPr/>
        </p:nvSpPr>
        <p:spPr>
          <a:xfrm>
            <a:off x="793800" y="956520"/>
            <a:ext cx="5668560" cy="706680"/>
          </a:xfrm>
          <a:prstGeom prst="rect">
            <a:avLst/>
          </a:prstGeom>
          <a:noFill/>
          <a:ln w="0">
            <a:noFill/>
          </a:ln>
        </p:spPr>
        <p:style>
          <a:lnRef idx="0"/>
          <a:fillRef idx="0"/>
          <a:effectRef idx="0"/>
          <a:fontRef idx="minor"/>
        </p:style>
        <p:txBody>
          <a:bodyPr wrap="none" lIns="0" rIns="0" tIns="0" bIns="0" anchor="t">
            <a:noAutofit/>
          </a:bodyPr>
          <a:p>
            <a:pPr>
              <a:lnSpc>
                <a:spcPts val="5550"/>
              </a:lnSpc>
              <a:tabLst>
                <a:tab algn="l" pos="0"/>
              </a:tabLst>
            </a:pPr>
            <a:r>
              <a:rPr b="0" lang="en-US" sz="4450" strike="noStrike" u="none">
                <a:solidFill>
                  <a:srgbClr val="272d45"/>
                </a:solidFill>
                <a:effectLst/>
                <a:uFillTx/>
                <a:latin typeface="Kanit Light"/>
                <a:ea typeface="Kanit Light"/>
              </a:rPr>
              <a:t>Our Core Objectives</a:t>
            </a:r>
            <a:endParaRPr b="0" lang="en-US" sz="4450" strike="noStrike" u="none">
              <a:solidFill>
                <a:srgbClr val="ffffff"/>
              </a:solidFill>
              <a:effectLst/>
              <a:uFillTx/>
              <a:latin typeface="Arial"/>
            </a:endParaRPr>
          </a:p>
        </p:txBody>
      </p:sp>
      <p:pic>
        <p:nvPicPr>
          <p:cNvPr id="139" name="Image 8" descr="preencoded.png"/>
          <p:cNvPicPr/>
          <p:nvPr/>
        </p:nvPicPr>
        <p:blipFill>
          <a:blip r:embed="rId1"/>
          <a:stretch/>
        </p:blipFill>
        <p:spPr>
          <a:xfrm>
            <a:off x="793800" y="2118960"/>
            <a:ext cx="6519240" cy="905040"/>
          </a:xfrm>
          <a:prstGeom prst="rect">
            <a:avLst/>
          </a:prstGeom>
          <a:noFill/>
          <a:ln w="0">
            <a:noFill/>
          </a:ln>
        </p:spPr>
      </p:pic>
      <p:sp>
        <p:nvSpPr>
          <p:cNvPr id="140" name="Text 38"/>
          <p:cNvSpPr/>
          <p:nvPr/>
        </p:nvSpPr>
        <p:spPr>
          <a:xfrm>
            <a:off x="1020600" y="3252960"/>
            <a:ext cx="2833200" cy="3520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2c3249"/>
                </a:solidFill>
                <a:effectLst/>
                <a:uFillTx/>
                <a:latin typeface="Kanit Light"/>
                <a:ea typeface="Kanit Light"/>
              </a:rPr>
              <a:t>Automate Billing</a:t>
            </a:r>
            <a:endParaRPr b="0" lang="en-US" sz="2200" strike="noStrike" u="none">
              <a:solidFill>
                <a:srgbClr val="ffffff"/>
              </a:solidFill>
              <a:effectLst/>
              <a:uFillTx/>
              <a:latin typeface="Arial"/>
            </a:endParaRPr>
          </a:p>
        </p:txBody>
      </p:sp>
      <p:sp>
        <p:nvSpPr>
          <p:cNvPr id="141" name="Text 39"/>
          <p:cNvSpPr/>
          <p:nvPr/>
        </p:nvSpPr>
        <p:spPr>
          <a:xfrm>
            <a:off x="1020600" y="3743280"/>
            <a:ext cx="6065640" cy="7236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c3249"/>
                </a:solidFill>
                <a:effectLst/>
                <a:uFillTx/>
                <a:latin typeface="Martel Sans"/>
                <a:ea typeface="Martel Sans"/>
              </a:rPr>
              <a:t>Replace manual processes with AI-driven automation that generates bills in seconds</a:t>
            </a:r>
            <a:endParaRPr b="0" lang="en-US" sz="1750" strike="noStrike" u="none">
              <a:solidFill>
                <a:srgbClr val="ffffff"/>
              </a:solidFill>
              <a:effectLst/>
              <a:uFillTx/>
              <a:latin typeface="Arial"/>
            </a:endParaRPr>
          </a:p>
        </p:txBody>
      </p:sp>
      <p:pic>
        <p:nvPicPr>
          <p:cNvPr id="142" name="Image 9" descr="preencoded.png"/>
          <p:cNvPicPr/>
          <p:nvPr/>
        </p:nvPicPr>
        <p:blipFill>
          <a:blip r:embed="rId2"/>
          <a:stretch/>
        </p:blipFill>
        <p:spPr>
          <a:xfrm>
            <a:off x="7315200" y="2118960"/>
            <a:ext cx="6519240" cy="905040"/>
          </a:xfrm>
          <a:prstGeom prst="rect">
            <a:avLst/>
          </a:prstGeom>
          <a:noFill/>
          <a:ln w="0">
            <a:noFill/>
          </a:ln>
        </p:spPr>
      </p:pic>
      <p:sp>
        <p:nvSpPr>
          <p:cNvPr id="143" name="Text 40"/>
          <p:cNvSpPr/>
          <p:nvPr/>
        </p:nvSpPr>
        <p:spPr>
          <a:xfrm>
            <a:off x="7542000" y="3252960"/>
            <a:ext cx="2833200" cy="3520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2c3249"/>
                </a:solidFill>
                <a:effectLst/>
                <a:uFillTx/>
                <a:latin typeface="Kanit Light"/>
                <a:ea typeface="Kanit Light"/>
              </a:rPr>
              <a:t>Multilingual Voice</a:t>
            </a:r>
            <a:endParaRPr b="0" lang="en-US" sz="2200" strike="noStrike" u="none">
              <a:solidFill>
                <a:srgbClr val="ffffff"/>
              </a:solidFill>
              <a:effectLst/>
              <a:uFillTx/>
              <a:latin typeface="Arial"/>
            </a:endParaRPr>
          </a:p>
        </p:txBody>
      </p:sp>
      <p:sp>
        <p:nvSpPr>
          <p:cNvPr id="144" name="Text 41"/>
          <p:cNvSpPr/>
          <p:nvPr/>
        </p:nvSpPr>
        <p:spPr>
          <a:xfrm>
            <a:off x="7542000" y="3743280"/>
            <a:ext cx="6065640" cy="7236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c3249"/>
                </a:solidFill>
                <a:effectLst/>
                <a:uFillTx/>
                <a:latin typeface="Martel Sans"/>
                <a:ea typeface="Martel Sans"/>
              </a:rPr>
              <a:t>Enable voice-based billing in Hindi, English, and Telugu for maximum accessibility</a:t>
            </a:r>
            <a:endParaRPr b="0" lang="en-US" sz="1750" strike="noStrike" u="none">
              <a:solidFill>
                <a:srgbClr val="ffffff"/>
              </a:solidFill>
              <a:effectLst/>
              <a:uFillTx/>
              <a:latin typeface="Arial"/>
            </a:endParaRPr>
          </a:p>
        </p:txBody>
      </p:sp>
      <p:pic>
        <p:nvPicPr>
          <p:cNvPr id="145" name="Image 10" descr="preencoded.png"/>
          <p:cNvPicPr/>
          <p:nvPr/>
        </p:nvPicPr>
        <p:blipFill>
          <a:blip r:embed="rId3"/>
          <a:stretch/>
        </p:blipFill>
        <p:spPr>
          <a:xfrm>
            <a:off x="793800" y="4695840"/>
            <a:ext cx="6519240" cy="905040"/>
          </a:xfrm>
          <a:prstGeom prst="rect">
            <a:avLst/>
          </a:prstGeom>
          <a:noFill/>
          <a:ln w="0">
            <a:noFill/>
          </a:ln>
        </p:spPr>
      </p:pic>
      <p:sp>
        <p:nvSpPr>
          <p:cNvPr id="146" name="Text 42"/>
          <p:cNvSpPr/>
          <p:nvPr/>
        </p:nvSpPr>
        <p:spPr>
          <a:xfrm>
            <a:off x="1020600" y="5829840"/>
            <a:ext cx="2833200" cy="3520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2c3249"/>
                </a:solidFill>
                <a:effectLst/>
                <a:uFillTx/>
                <a:latin typeface="Kanit Light"/>
                <a:ea typeface="Kanit Light"/>
              </a:rPr>
              <a:t>Smart Analytics</a:t>
            </a:r>
            <a:endParaRPr b="0" lang="en-US" sz="2200" strike="noStrike" u="none">
              <a:solidFill>
                <a:srgbClr val="ffffff"/>
              </a:solidFill>
              <a:effectLst/>
              <a:uFillTx/>
              <a:latin typeface="Arial"/>
            </a:endParaRPr>
          </a:p>
        </p:txBody>
      </p:sp>
      <p:sp>
        <p:nvSpPr>
          <p:cNvPr id="147" name="Text 43"/>
          <p:cNvSpPr/>
          <p:nvPr/>
        </p:nvSpPr>
        <p:spPr>
          <a:xfrm>
            <a:off x="1020600" y="6320520"/>
            <a:ext cx="6065640" cy="7236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c3249"/>
                </a:solidFill>
                <a:effectLst/>
                <a:uFillTx/>
                <a:latin typeface="Martel Sans"/>
                <a:ea typeface="Martel Sans"/>
              </a:rPr>
              <a:t>Provide actionable insights through intuitive dashboards and predictive reporting</a:t>
            </a:r>
            <a:endParaRPr b="0" lang="en-US" sz="1750" strike="noStrike" u="none">
              <a:solidFill>
                <a:srgbClr val="ffffff"/>
              </a:solidFill>
              <a:effectLst/>
              <a:uFillTx/>
              <a:latin typeface="Arial"/>
            </a:endParaRPr>
          </a:p>
        </p:txBody>
      </p:sp>
      <p:pic>
        <p:nvPicPr>
          <p:cNvPr id="148" name="Image 11" descr="preencoded.png"/>
          <p:cNvPicPr/>
          <p:nvPr/>
        </p:nvPicPr>
        <p:blipFill>
          <a:blip r:embed="rId4"/>
          <a:stretch/>
        </p:blipFill>
        <p:spPr>
          <a:xfrm>
            <a:off x="7315200" y="4695840"/>
            <a:ext cx="6519240" cy="905040"/>
          </a:xfrm>
          <a:prstGeom prst="rect">
            <a:avLst/>
          </a:prstGeom>
          <a:noFill/>
          <a:ln w="0">
            <a:noFill/>
          </a:ln>
        </p:spPr>
      </p:pic>
      <p:sp>
        <p:nvSpPr>
          <p:cNvPr id="149" name="Text 44"/>
          <p:cNvSpPr/>
          <p:nvPr/>
        </p:nvSpPr>
        <p:spPr>
          <a:xfrm>
            <a:off x="7542000" y="5829840"/>
            <a:ext cx="2833200" cy="3520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2c3249"/>
                </a:solidFill>
                <a:effectLst/>
                <a:uFillTx/>
                <a:latin typeface="Kanit Light"/>
                <a:ea typeface="Kanit Light"/>
              </a:rPr>
              <a:t>Universal Access</a:t>
            </a:r>
            <a:endParaRPr b="0" lang="en-US" sz="2200" strike="noStrike" u="none">
              <a:solidFill>
                <a:srgbClr val="ffffff"/>
              </a:solidFill>
              <a:effectLst/>
              <a:uFillTx/>
              <a:latin typeface="Arial"/>
            </a:endParaRPr>
          </a:p>
        </p:txBody>
      </p:sp>
      <p:sp>
        <p:nvSpPr>
          <p:cNvPr id="150" name="Text 45"/>
          <p:cNvSpPr/>
          <p:nvPr/>
        </p:nvSpPr>
        <p:spPr>
          <a:xfrm>
            <a:off x="7542000" y="6320520"/>
            <a:ext cx="6065640" cy="7236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c3249"/>
                </a:solidFill>
                <a:effectLst/>
                <a:uFillTx/>
                <a:latin typeface="Martel Sans"/>
                <a:ea typeface="Martel Sans"/>
              </a:rPr>
              <a:t>Design for everyone, including users with limited literacy or technical skills</a:t>
            </a:r>
            <a:endParaRPr b="0" lang="en-US" sz="1750" strike="noStrike" u="none">
              <a:solidFill>
                <a:srgbClr val="ffffff"/>
              </a:solidFill>
              <a:effectLst/>
              <a:uFillTx/>
              <a:latin typeface="Arial"/>
            </a:endParaRPr>
          </a:p>
        </p:txBody>
      </p:sp>
      <p:sp>
        <p:nvSpPr>
          <p:cNvPr id="151" name=""/>
          <p:cNvSpPr/>
          <p:nvPr/>
        </p:nvSpPr>
        <p:spPr>
          <a:xfrm>
            <a:off x="12783600" y="7754040"/>
            <a:ext cx="1827000" cy="409680"/>
          </a:xfrm>
          <a:prstGeom prst="roundRect">
            <a:avLst>
              <a:gd name="adj" fmla="val 16667"/>
            </a:avLst>
          </a:prstGeom>
          <a:solidFill>
            <a:srgbClr val="fffff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ext 22"/>
          <p:cNvSpPr/>
          <p:nvPr/>
        </p:nvSpPr>
        <p:spPr>
          <a:xfrm>
            <a:off x="793800" y="662400"/>
            <a:ext cx="7536240" cy="706680"/>
          </a:xfrm>
          <a:prstGeom prst="rect">
            <a:avLst/>
          </a:prstGeom>
          <a:noFill/>
          <a:ln w="0">
            <a:noFill/>
          </a:ln>
        </p:spPr>
        <p:style>
          <a:lnRef idx="0"/>
          <a:fillRef idx="0"/>
          <a:effectRef idx="0"/>
          <a:fontRef idx="minor"/>
        </p:style>
        <p:txBody>
          <a:bodyPr wrap="none" lIns="0" rIns="0" tIns="0" bIns="0" anchor="t">
            <a:noAutofit/>
          </a:bodyPr>
          <a:p>
            <a:pPr>
              <a:lnSpc>
                <a:spcPts val="5550"/>
              </a:lnSpc>
              <a:tabLst>
                <a:tab algn="l" pos="0"/>
              </a:tabLst>
            </a:pPr>
            <a:r>
              <a:rPr b="0" lang="en-US" sz="4450" strike="noStrike" u="none">
                <a:solidFill>
                  <a:srgbClr val="272d45"/>
                </a:solidFill>
                <a:effectLst/>
                <a:uFillTx/>
                <a:latin typeface="Kanit Light"/>
                <a:ea typeface="Kanit Light"/>
              </a:rPr>
              <a:t>Key Features That Power EMS</a:t>
            </a:r>
            <a:endParaRPr b="0" lang="en-US" sz="4450" strike="noStrike" u="none">
              <a:solidFill>
                <a:srgbClr val="ffffff"/>
              </a:solidFill>
              <a:effectLst/>
              <a:uFillTx/>
              <a:latin typeface="Arial"/>
            </a:endParaRPr>
          </a:p>
        </p:txBody>
      </p:sp>
      <p:sp>
        <p:nvSpPr>
          <p:cNvPr id="153" name="Shape 8"/>
          <p:cNvSpPr/>
          <p:nvPr/>
        </p:nvSpPr>
        <p:spPr>
          <a:xfrm>
            <a:off x="793800" y="2165040"/>
            <a:ext cx="4194360" cy="2401200"/>
          </a:xfrm>
          <a:prstGeom prst="roundRect">
            <a:avLst>
              <a:gd name="adj" fmla="val 6087"/>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54" name="Shape 21"/>
          <p:cNvSpPr/>
          <p:nvPr/>
        </p:nvSpPr>
        <p:spPr>
          <a:xfrm>
            <a:off x="793800" y="2134440"/>
            <a:ext cx="4194360" cy="119880"/>
          </a:xfrm>
          <a:prstGeom prst="roundRect">
            <a:avLst>
              <a:gd name="adj" fmla="val 78139"/>
            </a:avLst>
          </a:prstGeom>
          <a:solidFill>
            <a:srgbClr val="437066"/>
          </a:solidFill>
          <a:ln w="0">
            <a:noFill/>
          </a:ln>
        </p:spPr>
        <p:style>
          <a:lnRef idx="0"/>
          <a:fillRef idx="0"/>
          <a:effectRef idx="0"/>
          <a:fontRef idx="minor"/>
        </p:style>
        <p:txBody>
          <a:bodyPr lIns="90000" rIns="90000" tIns="41400" bIns="41400" anchor="t">
            <a:noAutofit/>
          </a:bodyPr>
          <a:p>
            <a:pPr>
              <a:lnSpc>
                <a:spcPct val="100000"/>
              </a:lnSpc>
            </a:pPr>
            <a:endParaRPr b="0" lang="en-US" sz="1800" strike="noStrike" u="none">
              <a:solidFill>
                <a:srgbClr val="ffffff"/>
              </a:solidFill>
              <a:effectLst/>
              <a:uFillTx/>
              <a:latin typeface="Arial"/>
            </a:endParaRPr>
          </a:p>
        </p:txBody>
      </p:sp>
      <p:sp>
        <p:nvSpPr>
          <p:cNvPr id="155" name="Shape 23"/>
          <p:cNvSpPr/>
          <p:nvPr/>
        </p:nvSpPr>
        <p:spPr>
          <a:xfrm>
            <a:off x="2551680" y="1824840"/>
            <a:ext cx="678240" cy="678240"/>
          </a:xfrm>
          <a:prstGeom prst="roundRect">
            <a:avLst>
              <a:gd name="adj" fmla="val 134383"/>
            </a:avLst>
          </a:prstGeom>
          <a:solidFill>
            <a:srgbClr val="437066"/>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pic>
        <p:nvPicPr>
          <p:cNvPr id="156" name="Image 5" descr="preencoded.png"/>
          <p:cNvPicPr/>
          <p:nvPr/>
        </p:nvPicPr>
        <p:blipFill>
          <a:blip r:embed="rId1">
            <a:extLst>
              <a:ext uri="{96DAC541-7B7A-43D3-8B79-37D633B846F1}">
                <asvg:svgBlip xmlns:asvg="http://schemas.microsoft.com/office/drawing/2016/SVG/main" r:embed="rId2"/>
              </a:ext>
            </a:extLst>
          </a:blip>
          <a:stretch/>
        </p:blipFill>
        <p:spPr>
          <a:xfrm>
            <a:off x="2755800" y="2028960"/>
            <a:ext cx="270000" cy="270000"/>
          </a:xfrm>
          <a:prstGeom prst="rect">
            <a:avLst/>
          </a:prstGeom>
          <a:noFill/>
          <a:ln w="0">
            <a:noFill/>
          </a:ln>
        </p:spPr>
      </p:pic>
      <p:sp>
        <p:nvSpPr>
          <p:cNvPr id="157" name="Text 23"/>
          <p:cNvSpPr/>
          <p:nvPr/>
        </p:nvSpPr>
        <p:spPr>
          <a:xfrm>
            <a:off x="1051200" y="2732040"/>
            <a:ext cx="2833200" cy="3520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2c3249"/>
                </a:solidFill>
                <a:effectLst/>
                <a:uFillTx/>
                <a:latin typeface="Kanit Light"/>
                <a:ea typeface="Kanit Light"/>
              </a:rPr>
              <a:t>Voice-Based Billing</a:t>
            </a:r>
            <a:endParaRPr b="0" lang="en-US" sz="2200" strike="noStrike" u="none">
              <a:solidFill>
                <a:srgbClr val="ffffff"/>
              </a:solidFill>
              <a:effectLst/>
              <a:uFillTx/>
              <a:latin typeface="Arial"/>
            </a:endParaRPr>
          </a:p>
        </p:txBody>
      </p:sp>
      <p:sp>
        <p:nvSpPr>
          <p:cNvPr id="158" name="Text 24"/>
          <p:cNvSpPr/>
          <p:nvPr/>
        </p:nvSpPr>
        <p:spPr>
          <a:xfrm>
            <a:off x="1051200" y="3222360"/>
            <a:ext cx="3679560" cy="108648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c3249"/>
                </a:solidFill>
                <a:effectLst/>
                <a:uFillTx/>
                <a:latin typeface="Martel Sans"/>
                <a:ea typeface="Martel Sans"/>
              </a:rPr>
              <a:t>Speak naturally to generate bills—no typing required. Our AI understands context and intent.</a:t>
            </a:r>
            <a:endParaRPr b="0" lang="en-US" sz="1750" strike="noStrike" u="none">
              <a:solidFill>
                <a:srgbClr val="ffffff"/>
              </a:solidFill>
              <a:effectLst/>
              <a:uFillTx/>
              <a:latin typeface="Arial"/>
            </a:endParaRPr>
          </a:p>
        </p:txBody>
      </p:sp>
      <p:sp>
        <p:nvSpPr>
          <p:cNvPr id="159" name="Shape 26"/>
          <p:cNvSpPr/>
          <p:nvPr/>
        </p:nvSpPr>
        <p:spPr>
          <a:xfrm>
            <a:off x="5217120" y="2165040"/>
            <a:ext cx="4194360" cy="2401200"/>
          </a:xfrm>
          <a:prstGeom prst="roundRect">
            <a:avLst>
              <a:gd name="adj" fmla="val 6087"/>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60" name="Shape 27"/>
          <p:cNvSpPr/>
          <p:nvPr/>
        </p:nvSpPr>
        <p:spPr>
          <a:xfrm>
            <a:off x="5217120" y="2134440"/>
            <a:ext cx="4194360" cy="119880"/>
          </a:xfrm>
          <a:prstGeom prst="roundRect">
            <a:avLst>
              <a:gd name="adj" fmla="val 78139"/>
            </a:avLst>
          </a:prstGeom>
          <a:solidFill>
            <a:srgbClr val="437066"/>
          </a:solidFill>
          <a:ln w="0">
            <a:noFill/>
          </a:ln>
        </p:spPr>
        <p:style>
          <a:lnRef idx="0"/>
          <a:fillRef idx="0"/>
          <a:effectRef idx="0"/>
          <a:fontRef idx="minor"/>
        </p:style>
        <p:txBody>
          <a:bodyPr lIns="90000" rIns="90000" tIns="41400" bIns="41400" anchor="t">
            <a:noAutofit/>
          </a:bodyPr>
          <a:p>
            <a:pPr>
              <a:lnSpc>
                <a:spcPct val="100000"/>
              </a:lnSpc>
            </a:pPr>
            <a:endParaRPr b="0" lang="en-US" sz="1800" strike="noStrike" u="none">
              <a:solidFill>
                <a:srgbClr val="ffffff"/>
              </a:solidFill>
              <a:effectLst/>
              <a:uFillTx/>
              <a:latin typeface="Arial"/>
            </a:endParaRPr>
          </a:p>
        </p:txBody>
      </p:sp>
      <p:sp>
        <p:nvSpPr>
          <p:cNvPr id="161" name="Shape 28"/>
          <p:cNvSpPr/>
          <p:nvPr/>
        </p:nvSpPr>
        <p:spPr>
          <a:xfrm>
            <a:off x="6975000" y="1824840"/>
            <a:ext cx="678240" cy="678240"/>
          </a:xfrm>
          <a:prstGeom prst="roundRect">
            <a:avLst>
              <a:gd name="adj" fmla="val 134383"/>
            </a:avLst>
          </a:prstGeom>
          <a:solidFill>
            <a:srgbClr val="437066"/>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pic>
        <p:nvPicPr>
          <p:cNvPr id="162" name="Image 12" descr="preencoded.png"/>
          <p:cNvPicPr/>
          <p:nvPr/>
        </p:nvPicPr>
        <p:blipFill>
          <a:blip r:embed="rId3">
            <a:extLst>
              <a:ext uri="{96DAC541-7B7A-43D3-8B79-37D633B846F1}">
                <asvg:svgBlip xmlns:asvg="http://schemas.microsoft.com/office/drawing/2016/SVG/main" r:embed="rId4"/>
              </a:ext>
            </a:extLst>
          </a:blip>
          <a:stretch/>
        </p:blipFill>
        <p:spPr>
          <a:xfrm>
            <a:off x="7178760" y="2028960"/>
            <a:ext cx="270000" cy="270000"/>
          </a:xfrm>
          <a:prstGeom prst="rect">
            <a:avLst/>
          </a:prstGeom>
          <a:noFill/>
          <a:ln w="0">
            <a:noFill/>
          </a:ln>
        </p:spPr>
      </p:pic>
      <p:sp>
        <p:nvSpPr>
          <p:cNvPr id="163" name="Text 46"/>
          <p:cNvSpPr/>
          <p:nvPr/>
        </p:nvSpPr>
        <p:spPr>
          <a:xfrm>
            <a:off x="5474160" y="2732040"/>
            <a:ext cx="2833200" cy="3520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2c3249"/>
                </a:solidFill>
                <a:effectLst/>
                <a:uFillTx/>
                <a:latin typeface="Kanit Light"/>
                <a:ea typeface="Kanit Light"/>
              </a:rPr>
              <a:t>Auto Bill Generation</a:t>
            </a:r>
            <a:endParaRPr b="0" lang="en-US" sz="2200" strike="noStrike" u="none">
              <a:solidFill>
                <a:srgbClr val="ffffff"/>
              </a:solidFill>
              <a:effectLst/>
              <a:uFillTx/>
              <a:latin typeface="Arial"/>
            </a:endParaRPr>
          </a:p>
        </p:txBody>
      </p:sp>
      <p:sp>
        <p:nvSpPr>
          <p:cNvPr id="164" name="Text 47"/>
          <p:cNvSpPr/>
          <p:nvPr/>
        </p:nvSpPr>
        <p:spPr>
          <a:xfrm>
            <a:off x="5474160" y="3222360"/>
            <a:ext cx="3679560" cy="108648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c3249"/>
                </a:solidFill>
                <a:effectLst/>
                <a:uFillTx/>
                <a:latin typeface="Martel Sans"/>
                <a:ea typeface="Martel Sans"/>
              </a:rPr>
              <a:t>Professional invoices created instantly with accurate calculations and formatting.</a:t>
            </a:r>
            <a:endParaRPr b="0" lang="en-US" sz="1750" strike="noStrike" u="none">
              <a:solidFill>
                <a:srgbClr val="ffffff"/>
              </a:solidFill>
              <a:effectLst/>
              <a:uFillTx/>
              <a:latin typeface="Arial"/>
            </a:endParaRPr>
          </a:p>
        </p:txBody>
      </p:sp>
      <p:sp>
        <p:nvSpPr>
          <p:cNvPr id="165" name="Shape 37"/>
          <p:cNvSpPr/>
          <p:nvPr/>
        </p:nvSpPr>
        <p:spPr>
          <a:xfrm>
            <a:off x="9640080" y="2165040"/>
            <a:ext cx="4194360" cy="2401200"/>
          </a:xfrm>
          <a:prstGeom prst="roundRect">
            <a:avLst>
              <a:gd name="adj" fmla="val 6087"/>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66" name="Shape 38"/>
          <p:cNvSpPr/>
          <p:nvPr/>
        </p:nvSpPr>
        <p:spPr>
          <a:xfrm>
            <a:off x="9640080" y="2134440"/>
            <a:ext cx="4194360" cy="119880"/>
          </a:xfrm>
          <a:prstGeom prst="roundRect">
            <a:avLst>
              <a:gd name="adj" fmla="val 78139"/>
            </a:avLst>
          </a:prstGeom>
          <a:solidFill>
            <a:srgbClr val="437066"/>
          </a:solidFill>
          <a:ln w="0">
            <a:noFill/>
          </a:ln>
        </p:spPr>
        <p:style>
          <a:lnRef idx="0"/>
          <a:fillRef idx="0"/>
          <a:effectRef idx="0"/>
          <a:fontRef idx="minor"/>
        </p:style>
        <p:txBody>
          <a:bodyPr lIns="90000" rIns="90000" tIns="41400" bIns="41400" anchor="t">
            <a:noAutofit/>
          </a:bodyPr>
          <a:p>
            <a:pPr>
              <a:lnSpc>
                <a:spcPct val="100000"/>
              </a:lnSpc>
            </a:pPr>
            <a:endParaRPr b="0" lang="en-US" sz="1800" strike="noStrike" u="none">
              <a:solidFill>
                <a:srgbClr val="ffffff"/>
              </a:solidFill>
              <a:effectLst/>
              <a:uFillTx/>
              <a:latin typeface="Arial"/>
            </a:endParaRPr>
          </a:p>
        </p:txBody>
      </p:sp>
      <p:sp>
        <p:nvSpPr>
          <p:cNvPr id="167" name="Shape 39"/>
          <p:cNvSpPr/>
          <p:nvPr/>
        </p:nvSpPr>
        <p:spPr>
          <a:xfrm>
            <a:off x="11397960" y="1824840"/>
            <a:ext cx="678240" cy="678240"/>
          </a:xfrm>
          <a:prstGeom prst="roundRect">
            <a:avLst>
              <a:gd name="adj" fmla="val 134383"/>
            </a:avLst>
          </a:prstGeom>
          <a:solidFill>
            <a:srgbClr val="437066"/>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pic>
        <p:nvPicPr>
          <p:cNvPr id="168" name="Image 13" descr="preencoded.png"/>
          <p:cNvPicPr/>
          <p:nvPr/>
        </p:nvPicPr>
        <p:blipFill>
          <a:blip r:embed="rId5">
            <a:extLst>
              <a:ext uri="{96DAC541-7B7A-43D3-8B79-37D633B846F1}">
                <asvg:svgBlip xmlns:asvg="http://schemas.microsoft.com/office/drawing/2016/SVG/main" r:embed="rId6"/>
              </a:ext>
            </a:extLst>
          </a:blip>
          <a:stretch/>
        </p:blipFill>
        <p:spPr>
          <a:xfrm>
            <a:off x="11602080" y="2028960"/>
            <a:ext cx="270000" cy="270000"/>
          </a:xfrm>
          <a:prstGeom prst="rect">
            <a:avLst/>
          </a:prstGeom>
          <a:noFill/>
          <a:ln w="0">
            <a:noFill/>
          </a:ln>
        </p:spPr>
      </p:pic>
      <p:sp>
        <p:nvSpPr>
          <p:cNvPr id="169" name="Text 48"/>
          <p:cNvSpPr/>
          <p:nvPr/>
        </p:nvSpPr>
        <p:spPr>
          <a:xfrm>
            <a:off x="9897480" y="2732040"/>
            <a:ext cx="2833200" cy="3520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2c3249"/>
                </a:solidFill>
                <a:effectLst/>
                <a:uFillTx/>
                <a:latin typeface="Kanit Light"/>
                <a:ea typeface="Kanit Light"/>
              </a:rPr>
              <a:t>Purchase Tracking</a:t>
            </a:r>
            <a:endParaRPr b="0" lang="en-US" sz="2200" strike="noStrike" u="none">
              <a:solidFill>
                <a:srgbClr val="ffffff"/>
              </a:solidFill>
              <a:effectLst/>
              <a:uFillTx/>
              <a:latin typeface="Arial"/>
            </a:endParaRPr>
          </a:p>
        </p:txBody>
      </p:sp>
      <p:sp>
        <p:nvSpPr>
          <p:cNvPr id="170" name="Text 49"/>
          <p:cNvSpPr/>
          <p:nvPr/>
        </p:nvSpPr>
        <p:spPr>
          <a:xfrm>
            <a:off x="9897480" y="3222360"/>
            <a:ext cx="3679560" cy="108648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c3249"/>
                </a:solidFill>
                <a:effectLst/>
                <a:uFillTx/>
                <a:latin typeface="Martel Sans"/>
                <a:ea typeface="Martel Sans"/>
              </a:rPr>
              <a:t>Monitor every transaction with detailed records and easy retrieval.</a:t>
            </a:r>
            <a:endParaRPr b="0" lang="en-US" sz="1750" strike="noStrike" u="none">
              <a:solidFill>
                <a:srgbClr val="ffffff"/>
              </a:solidFill>
              <a:effectLst/>
              <a:uFillTx/>
              <a:latin typeface="Arial"/>
            </a:endParaRPr>
          </a:p>
        </p:txBody>
      </p:sp>
      <p:sp>
        <p:nvSpPr>
          <p:cNvPr id="171" name="Shape 40"/>
          <p:cNvSpPr/>
          <p:nvPr/>
        </p:nvSpPr>
        <p:spPr>
          <a:xfrm>
            <a:off x="793800" y="5163840"/>
            <a:ext cx="4194360" cy="2401200"/>
          </a:xfrm>
          <a:prstGeom prst="roundRect">
            <a:avLst>
              <a:gd name="adj" fmla="val 6087"/>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72" name="Shape 41"/>
          <p:cNvSpPr/>
          <p:nvPr/>
        </p:nvSpPr>
        <p:spPr>
          <a:xfrm>
            <a:off x="793800" y="5133240"/>
            <a:ext cx="4194360" cy="119880"/>
          </a:xfrm>
          <a:prstGeom prst="roundRect">
            <a:avLst>
              <a:gd name="adj" fmla="val 78139"/>
            </a:avLst>
          </a:prstGeom>
          <a:solidFill>
            <a:srgbClr val="437066"/>
          </a:solidFill>
          <a:ln w="0">
            <a:noFill/>
          </a:ln>
        </p:spPr>
        <p:style>
          <a:lnRef idx="0"/>
          <a:fillRef idx="0"/>
          <a:effectRef idx="0"/>
          <a:fontRef idx="minor"/>
        </p:style>
        <p:txBody>
          <a:bodyPr lIns="90000" rIns="90000" tIns="41400" bIns="41400" anchor="t">
            <a:noAutofit/>
          </a:bodyPr>
          <a:p>
            <a:pPr>
              <a:lnSpc>
                <a:spcPct val="100000"/>
              </a:lnSpc>
            </a:pPr>
            <a:endParaRPr b="0" lang="en-US" sz="1800" strike="noStrike" u="none">
              <a:solidFill>
                <a:srgbClr val="ffffff"/>
              </a:solidFill>
              <a:effectLst/>
              <a:uFillTx/>
              <a:latin typeface="Arial"/>
            </a:endParaRPr>
          </a:p>
        </p:txBody>
      </p:sp>
      <p:sp>
        <p:nvSpPr>
          <p:cNvPr id="173" name="Shape 42"/>
          <p:cNvSpPr/>
          <p:nvPr/>
        </p:nvSpPr>
        <p:spPr>
          <a:xfrm>
            <a:off x="2551680" y="4823640"/>
            <a:ext cx="678240" cy="678240"/>
          </a:xfrm>
          <a:prstGeom prst="roundRect">
            <a:avLst>
              <a:gd name="adj" fmla="val 134383"/>
            </a:avLst>
          </a:prstGeom>
          <a:solidFill>
            <a:srgbClr val="437066"/>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pic>
        <p:nvPicPr>
          <p:cNvPr id="174" name="Image 14" descr="preencoded.png"/>
          <p:cNvPicPr/>
          <p:nvPr/>
        </p:nvPicPr>
        <p:blipFill>
          <a:blip r:embed="rId7">
            <a:extLst>
              <a:ext uri="{96DAC541-7B7A-43D3-8B79-37D633B846F1}">
                <asvg:svgBlip xmlns:asvg="http://schemas.microsoft.com/office/drawing/2016/SVG/main" r:embed="rId8"/>
              </a:ext>
            </a:extLst>
          </a:blip>
          <a:stretch/>
        </p:blipFill>
        <p:spPr>
          <a:xfrm>
            <a:off x="2755800" y="5027760"/>
            <a:ext cx="270000" cy="270000"/>
          </a:xfrm>
          <a:prstGeom prst="rect">
            <a:avLst/>
          </a:prstGeom>
          <a:noFill/>
          <a:ln w="0">
            <a:noFill/>
          </a:ln>
        </p:spPr>
      </p:pic>
      <p:sp>
        <p:nvSpPr>
          <p:cNvPr id="175" name="Text 50"/>
          <p:cNvSpPr/>
          <p:nvPr/>
        </p:nvSpPr>
        <p:spPr>
          <a:xfrm>
            <a:off x="1051200" y="5730840"/>
            <a:ext cx="2833200" cy="3520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2c3249"/>
                </a:solidFill>
                <a:effectLst/>
                <a:uFillTx/>
                <a:latin typeface="Kanit Light"/>
                <a:ea typeface="Kanit Light"/>
              </a:rPr>
              <a:t>AI Chat-bot Assistant</a:t>
            </a:r>
            <a:endParaRPr b="0" lang="en-US" sz="2200" strike="noStrike" u="none">
              <a:solidFill>
                <a:srgbClr val="ffffff"/>
              </a:solidFill>
              <a:effectLst/>
              <a:uFillTx/>
              <a:latin typeface="Arial"/>
            </a:endParaRPr>
          </a:p>
        </p:txBody>
      </p:sp>
      <p:sp>
        <p:nvSpPr>
          <p:cNvPr id="176" name="Text 51"/>
          <p:cNvSpPr/>
          <p:nvPr/>
        </p:nvSpPr>
        <p:spPr>
          <a:xfrm>
            <a:off x="1051200" y="6221160"/>
            <a:ext cx="3679560" cy="108648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c3249"/>
                </a:solidFill>
                <a:effectLst/>
                <a:uFillTx/>
                <a:latin typeface="Martel Sans"/>
                <a:ea typeface="Martel Sans"/>
              </a:rPr>
              <a:t>Get instant help with queries, troubleshooting, and system navigation.</a:t>
            </a:r>
            <a:endParaRPr b="0" lang="en-US" sz="1750" strike="noStrike" u="none">
              <a:solidFill>
                <a:srgbClr val="ffffff"/>
              </a:solidFill>
              <a:effectLst/>
              <a:uFillTx/>
              <a:latin typeface="Arial"/>
            </a:endParaRPr>
          </a:p>
        </p:txBody>
      </p:sp>
      <p:sp>
        <p:nvSpPr>
          <p:cNvPr id="177" name="Shape 43"/>
          <p:cNvSpPr/>
          <p:nvPr/>
        </p:nvSpPr>
        <p:spPr>
          <a:xfrm>
            <a:off x="5217120" y="5163840"/>
            <a:ext cx="4194360" cy="2401200"/>
          </a:xfrm>
          <a:prstGeom prst="roundRect">
            <a:avLst>
              <a:gd name="adj" fmla="val 6087"/>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78" name="Shape 44"/>
          <p:cNvSpPr/>
          <p:nvPr/>
        </p:nvSpPr>
        <p:spPr>
          <a:xfrm>
            <a:off x="5217120" y="5133240"/>
            <a:ext cx="4194360" cy="119880"/>
          </a:xfrm>
          <a:prstGeom prst="roundRect">
            <a:avLst>
              <a:gd name="adj" fmla="val 78139"/>
            </a:avLst>
          </a:prstGeom>
          <a:solidFill>
            <a:srgbClr val="437066"/>
          </a:solidFill>
          <a:ln w="0">
            <a:noFill/>
          </a:ln>
        </p:spPr>
        <p:style>
          <a:lnRef idx="0"/>
          <a:fillRef idx="0"/>
          <a:effectRef idx="0"/>
          <a:fontRef idx="minor"/>
        </p:style>
        <p:txBody>
          <a:bodyPr lIns="90000" rIns="90000" tIns="41400" bIns="41400" anchor="t">
            <a:noAutofit/>
          </a:bodyPr>
          <a:p>
            <a:pPr>
              <a:lnSpc>
                <a:spcPct val="100000"/>
              </a:lnSpc>
            </a:pPr>
            <a:endParaRPr b="0" lang="en-US" sz="1800" strike="noStrike" u="none">
              <a:solidFill>
                <a:srgbClr val="ffffff"/>
              </a:solidFill>
              <a:effectLst/>
              <a:uFillTx/>
              <a:latin typeface="Arial"/>
            </a:endParaRPr>
          </a:p>
        </p:txBody>
      </p:sp>
      <p:sp>
        <p:nvSpPr>
          <p:cNvPr id="179" name="Shape 45"/>
          <p:cNvSpPr/>
          <p:nvPr/>
        </p:nvSpPr>
        <p:spPr>
          <a:xfrm>
            <a:off x="6975000" y="4823640"/>
            <a:ext cx="678240" cy="678240"/>
          </a:xfrm>
          <a:prstGeom prst="roundRect">
            <a:avLst>
              <a:gd name="adj" fmla="val 134383"/>
            </a:avLst>
          </a:prstGeom>
          <a:solidFill>
            <a:srgbClr val="437066"/>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pic>
        <p:nvPicPr>
          <p:cNvPr id="180" name="Image 15" descr="preencoded.png"/>
          <p:cNvPicPr/>
          <p:nvPr/>
        </p:nvPicPr>
        <p:blipFill>
          <a:blip r:embed="rId9">
            <a:extLst>
              <a:ext uri="{96DAC541-7B7A-43D3-8B79-37D633B846F1}">
                <asvg:svgBlip xmlns:asvg="http://schemas.microsoft.com/office/drawing/2016/SVG/main" r:embed="rId10"/>
              </a:ext>
            </a:extLst>
          </a:blip>
          <a:stretch/>
        </p:blipFill>
        <p:spPr>
          <a:xfrm>
            <a:off x="7178760" y="5027760"/>
            <a:ext cx="270000" cy="270000"/>
          </a:xfrm>
          <a:prstGeom prst="rect">
            <a:avLst/>
          </a:prstGeom>
          <a:noFill/>
          <a:ln w="0">
            <a:noFill/>
          </a:ln>
        </p:spPr>
      </p:pic>
      <p:sp>
        <p:nvSpPr>
          <p:cNvPr id="181" name="Text 52"/>
          <p:cNvSpPr/>
          <p:nvPr/>
        </p:nvSpPr>
        <p:spPr>
          <a:xfrm>
            <a:off x="5474160" y="5730840"/>
            <a:ext cx="2833200" cy="3520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2c3249"/>
                </a:solidFill>
                <a:effectLst/>
                <a:uFillTx/>
                <a:latin typeface="Kanit Light"/>
                <a:ea typeface="Kanit Light"/>
              </a:rPr>
              <a:t>Inventory Alerts</a:t>
            </a:r>
            <a:endParaRPr b="0" lang="en-US" sz="2200" strike="noStrike" u="none">
              <a:solidFill>
                <a:srgbClr val="ffffff"/>
              </a:solidFill>
              <a:effectLst/>
              <a:uFillTx/>
              <a:latin typeface="Arial"/>
            </a:endParaRPr>
          </a:p>
        </p:txBody>
      </p:sp>
      <p:sp>
        <p:nvSpPr>
          <p:cNvPr id="182" name="Text 53"/>
          <p:cNvSpPr/>
          <p:nvPr/>
        </p:nvSpPr>
        <p:spPr>
          <a:xfrm>
            <a:off x="5474160" y="6221160"/>
            <a:ext cx="3679560" cy="108648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c3249"/>
                </a:solidFill>
                <a:effectLst/>
                <a:uFillTx/>
                <a:latin typeface="Martel Sans"/>
                <a:ea typeface="Martel Sans"/>
              </a:rPr>
              <a:t>Smart notifications for low stock, expiring items, and reorder suggestions.</a:t>
            </a:r>
            <a:endParaRPr b="0" lang="en-US" sz="1750" strike="noStrike" u="none">
              <a:solidFill>
                <a:srgbClr val="ffffff"/>
              </a:solidFill>
              <a:effectLst/>
              <a:uFillTx/>
              <a:latin typeface="Arial"/>
            </a:endParaRPr>
          </a:p>
        </p:txBody>
      </p:sp>
      <p:sp>
        <p:nvSpPr>
          <p:cNvPr id="183" name="Shape 46"/>
          <p:cNvSpPr/>
          <p:nvPr/>
        </p:nvSpPr>
        <p:spPr>
          <a:xfrm>
            <a:off x="9640080" y="5163840"/>
            <a:ext cx="4194360" cy="2401200"/>
          </a:xfrm>
          <a:prstGeom prst="roundRect">
            <a:avLst>
              <a:gd name="adj" fmla="val 6087"/>
            </a:avLst>
          </a:prstGeom>
          <a:solidFill>
            <a:srgbClr val="ffffff"/>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84" name="Shape 47"/>
          <p:cNvSpPr/>
          <p:nvPr/>
        </p:nvSpPr>
        <p:spPr>
          <a:xfrm>
            <a:off x="9640080" y="5133240"/>
            <a:ext cx="4194360" cy="119880"/>
          </a:xfrm>
          <a:prstGeom prst="roundRect">
            <a:avLst>
              <a:gd name="adj" fmla="val 78139"/>
            </a:avLst>
          </a:prstGeom>
          <a:solidFill>
            <a:srgbClr val="437066"/>
          </a:solidFill>
          <a:ln w="0">
            <a:noFill/>
          </a:ln>
        </p:spPr>
        <p:style>
          <a:lnRef idx="0"/>
          <a:fillRef idx="0"/>
          <a:effectRef idx="0"/>
          <a:fontRef idx="minor"/>
        </p:style>
        <p:txBody>
          <a:bodyPr lIns="90000" rIns="90000" tIns="41400" bIns="41400" anchor="t">
            <a:noAutofit/>
          </a:bodyPr>
          <a:p>
            <a:pPr>
              <a:lnSpc>
                <a:spcPct val="100000"/>
              </a:lnSpc>
            </a:pPr>
            <a:endParaRPr b="0" lang="en-US" sz="1800" strike="noStrike" u="none">
              <a:solidFill>
                <a:srgbClr val="ffffff"/>
              </a:solidFill>
              <a:effectLst/>
              <a:uFillTx/>
              <a:latin typeface="Arial"/>
            </a:endParaRPr>
          </a:p>
        </p:txBody>
      </p:sp>
      <p:sp>
        <p:nvSpPr>
          <p:cNvPr id="185" name="Shape 48"/>
          <p:cNvSpPr/>
          <p:nvPr/>
        </p:nvSpPr>
        <p:spPr>
          <a:xfrm>
            <a:off x="11397960" y="4823640"/>
            <a:ext cx="678240" cy="678240"/>
          </a:xfrm>
          <a:prstGeom prst="roundRect">
            <a:avLst>
              <a:gd name="adj" fmla="val 134383"/>
            </a:avLst>
          </a:prstGeom>
          <a:solidFill>
            <a:srgbClr val="437066"/>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pic>
        <p:nvPicPr>
          <p:cNvPr id="186" name="Image 16" descr="preencoded.png"/>
          <p:cNvPicPr/>
          <p:nvPr/>
        </p:nvPicPr>
        <p:blipFill>
          <a:blip r:embed="rId11">
            <a:extLst>
              <a:ext uri="{96DAC541-7B7A-43D3-8B79-37D633B846F1}">
                <asvg:svgBlip xmlns:asvg="http://schemas.microsoft.com/office/drawing/2016/SVG/main" r:embed="rId12"/>
              </a:ext>
            </a:extLst>
          </a:blip>
          <a:stretch/>
        </p:blipFill>
        <p:spPr>
          <a:xfrm>
            <a:off x="11602080" y="5027760"/>
            <a:ext cx="270000" cy="270000"/>
          </a:xfrm>
          <a:prstGeom prst="rect">
            <a:avLst/>
          </a:prstGeom>
          <a:noFill/>
          <a:ln w="0">
            <a:noFill/>
          </a:ln>
        </p:spPr>
      </p:pic>
      <p:sp>
        <p:nvSpPr>
          <p:cNvPr id="187" name="Text 54"/>
          <p:cNvSpPr/>
          <p:nvPr/>
        </p:nvSpPr>
        <p:spPr>
          <a:xfrm>
            <a:off x="9897480" y="5730840"/>
            <a:ext cx="2833200" cy="3520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2c3249"/>
                </a:solidFill>
                <a:effectLst/>
                <a:uFillTx/>
                <a:latin typeface="Kanit Light"/>
                <a:ea typeface="Kanit Light"/>
              </a:rPr>
              <a:t>Sales Analytics</a:t>
            </a:r>
            <a:endParaRPr b="0" lang="en-US" sz="2200" strike="noStrike" u="none">
              <a:solidFill>
                <a:srgbClr val="ffffff"/>
              </a:solidFill>
              <a:effectLst/>
              <a:uFillTx/>
              <a:latin typeface="Arial"/>
            </a:endParaRPr>
          </a:p>
        </p:txBody>
      </p:sp>
      <p:sp>
        <p:nvSpPr>
          <p:cNvPr id="188" name="Text 55"/>
          <p:cNvSpPr/>
          <p:nvPr/>
        </p:nvSpPr>
        <p:spPr>
          <a:xfrm>
            <a:off x="9897480" y="6221160"/>
            <a:ext cx="3679560" cy="108648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c3249"/>
                </a:solidFill>
                <a:effectLst/>
                <a:uFillTx/>
                <a:latin typeface="Martel Sans"/>
                <a:ea typeface="Martel Sans"/>
              </a:rPr>
              <a:t>Visualize performance metrics, identify trends, and make data-driven decisions.</a:t>
            </a:r>
            <a:endParaRPr b="0" lang="en-US" sz="1750" strike="noStrike" u="none">
              <a:solidFill>
                <a:srgbClr val="ffffff"/>
              </a:solidFill>
              <a:effectLst/>
              <a:uFillTx/>
              <a:latin typeface="Arial"/>
            </a:endParaRPr>
          </a:p>
        </p:txBody>
      </p:sp>
      <p:sp>
        <p:nvSpPr>
          <p:cNvPr id="189" name=""/>
          <p:cNvSpPr/>
          <p:nvPr/>
        </p:nvSpPr>
        <p:spPr>
          <a:xfrm>
            <a:off x="12783600" y="7754040"/>
            <a:ext cx="1827000" cy="409680"/>
          </a:xfrm>
          <a:prstGeom prst="roundRect">
            <a:avLst>
              <a:gd name="adj" fmla="val 16667"/>
            </a:avLst>
          </a:prstGeom>
          <a:solidFill>
            <a:srgbClr val="fffff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0" name="Image 0" descr="preencoded.png"/>
          <p:cNvPicPr/>
          <p:nvPr/>
        </p:nvPicPr>
        <p:blipFill>
          <a:blip r:embed="rId1"/>
          <a:stretch/>
        </p:blipFill>
        <p:spPr>
          <a:xfrm>
            <a:off x="0" y="0"/>
            <a:ext cx="5483880" cy="8227080"/>
          </a:xfrm>
          <a:prstGeom prst="rect">
            <a:avLst/>
          </a:prstGeom>
          <a:noFill/>
          <a:ln w="0">
            <a:noFill/>
          </a:ln>
        </p:spPr>
      </p:pic>
      <p:sp>
        <p:nvSpPr>
          <p:cNvPr id="191" name="Text 0"/>
          <p:cNvSpPr/>
          <p:nvPr/>
        </p:nvSpPr>
        <p:spPr>
          <a:xfrm>
            <a:off x="6280200" y="735480"/>
            <a:ext cx="4250520" cy="529200"/>
          </a:xfrm>
          <a:prstGeom prst="rect">
            <a:avLst/>
          </a:prstGeom>
          <a:noFill/>
          <a:ln w="0">
            <a:noFill/>
          </a:ln>
        </p:spPr>
        <p:style>
          <a:lnRef idx="0"/>
          <a:fillRef idx="0"/>
          <a:effectRef idx="0"/>
          <a:fontRef idx="minor"/>
        </p:style>
        <p:txBody>
          <a:bodyPr wrap="none" lIns="0" rIns="0" tIns="0" bIns="0" anchor="t">
            <a:noAutofit/>
          </a:bodyPr>
          <a:p>
            <a:pPr>
              <a:lnSpc>
                <a:spcPts val="4150"/>
              </a:lnSpc>
              <a:tabLst>
                <a:tab algn="l" pos="0"/>
              </a:tabLst>
            </a:pPr>
            <a:r>
              <a:rPr b="0" lang="en-US" sz="3300" strike="noStrike" u="none">
                <a:solidFill>
                  <a:srgbClr val="272d45"/>
                </a:solidFill>
                <a:effectLst/>
                <a:uFillTx/>
                <a:latin typeface="Kanit Light"/>
                <a:ea typeface="Kanit Light"/>
              </a:rPr>
              <a:t>System Architecture</a:t>
            </a:r>
            <a:endParaRPr b="0" lang="en-US" sz="3300" strike="noStrike" u="none">
              <a:solidFill>
                <a:srgbClr val="ffffff"/>
              </a:solidFill>
              <a:effectLst/>
              <a:uFillTx/>
              <a:latin typeface="Arial"/>
            </a:endParaRPr>
          </a:p>
        </p:txBody>
      </p:sp>
      <p:sp>
        <p:nvSpPr>
          <p:cNvPr id="192" name="Text 1"/>
          <p:cNvSpPr/>
          <p:nvPr/>
        </p:nvSpPr>
        <p:spPr>
          <a:xfrm>
            <a:off x="6280200" y="1522080"/>
            <a:ext cx="7553880" cy="541800"/>
          </a:xfrm>
          <a:prstGeom prst="rect">
            <a:avLst/>
          </a:prstGeom>
          <a:noFill/>
          <a:ln w="0">
            <a:noFill/>
          </a:ln>
        </p:spPr>
        <p:style>
          <a:lnRef idx="0"/>
          <a:fillRef idx="0"/>
          <a:effectRef idx="0"/>
          <a:fontRef idx="minor"/>
        </p:style>
        <p:txBody>
          <a:bodyPr lIns="0" rIns="0" tIns="0" bIns="0" anchor="t">
            <a:noAutofit/>
          </a:bodyPr>
          <a:p>
            <a:pPr>
              <a:lnSpc>
                <a:spcPts val="2100"/>
              </a:lnSpc>
              <a:tabLst>
                <a:tab algn="l" pos="0"/>
              </a:tabLst>
            </a:pPr>
            <a:r>
              <a:rPr b="0" lang="en-US" sz="1300" strike="noStrike" u="none">
                <a:solidFill>
                  <a:srgbClr val="2c3249"/>
                </a:solidFill>
                <a:effectLst/>
                <a:uFillTx/>
                <a:latin typeface="Martel Sans"/>
                <a:ea typeface="Martel Sans"/>
              </a:rPr>
              <a:t>EMS follows a modern four-layer architecture designed for scalability, maintainability, and optimal performance.</a:t>
            </a:r>
            <a:endParaRPr b="0" lang="en-US" sz="1300" strike="noStrike" u="none">
              <a:solidFill>
                <a:srgbClr val="ffffff"/>
              </a:solidFill>
              <a:effectLst/>
              <a:uFillTx/>
              <a:latin typeface="Arial"/>
            </a:endParaRPr>
          </a:p>
        </p:txBody>
      </p:sp>
      <p:sp>
        <p:nvSpPr>
          <p:cNvPr id="193" name="Shape 2"/>
          <p:cNvSpPr/>
          <p:nvPr/>
        </p:nvSpPr>
        <p:spPr>
          <a:xfrm>
            <a:off x="6280200" y="2257920"/>
            <a:ext cx="7553880" cy="5233680"/>
          </a:xfrm>
          <a:prstGeom prst="roundRect">
            <a:avLst>
              <a:gd name="adj" fmla="val 1365"/>
            </a:avLst>
          </a:prstGeom>
          <a:solidFill>
            <a:srgbClr val="dfece9"/>
          </a:solidFill>
          <a:ln w="7620">
            <a:solidFill>
              <a:srgbClr val="c5d2c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94" name="Shape 3"/>
          <p:cNvSpPr/>
          <p:nvPr/>
        </p:nvSpPr>
        <p:spPr>
          <a:xfrm>
            <a:off x="6287760" y="2265480"/>
            <a:ext cx="7538760" cy="1302840"/>
          </a:xfrm>
          <a:prstGeom prst="roundRect">
            <a:avLst>
              <a:gd name="adj" fmla="val 5474"/>
            </a:avLst>
          </a:prstGeom>
          <a:solidFill>
            <a:srgbClr val="dfece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95" name="Text 4"/>
          <p:cNvSpPr/>
          <p:nvPr/>
        </p:nvSpPr>
        <p:spPr>
          <a:xfrm>
            <a:off x="6457680" y="2435400"/>
            <a:ext cx="2549160" cy="31644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0" lang="en-US" sz="2000" strike="noStrike" u="none">
                <a:solidFill>
                  <a:srgbClr val="2c3249"/>
                </a:solidFill>
                <a:effectLst/>
                <a:uFillTx/>
                <a:latin typeface="Kanit Light"/>
                <a:ea typeface="Kanit Light"/>
              </a:rPr>
              <a:t>Frontend Layer</a:t>
            </a:r>
            <a:endParaRPr b="0" lang="en-US" sz="2000" strike="noStrike" u="none">
              <a:solidFill>
                <a:srgbClr val="ffffff"/>
              </a:solidFill>
              <a:effectLst/>
              <a:uFillTx/>
              <a:latin typeface="Arial"/>
            </a:endParaRPr>
          </a:p>
        </p:txBody>
      </p:sp>
      <p:sp>
        <p:nvSpPr>
          <p:cNvPr id="196" name="Text 5"/>
          <p:cNvSpPr/>
          <p:nvPr/>
        </p:nvSpPr>
        <p:spPr>
          <a:xfrm>
            <a:off x="6457680" y="2856240"/>
            <a:ext cx="7198560" cy="541800"/>
          </a:xfrm>
          <a:prstGeom prst="rect">
            <a:avLst/>
          </a:prstGeom>
          <a:noFill/>
          <a:ln w="0">
            <a:noFill/>
          </a:ln>
        </p:spPr>
        <p:style>
          <a:lnRef idx="0"/>
          <a:fillRef idx="0"/>
          <a:effectRef idx="0"/>
          <a:fontRef idx="minor"/>
        </p:style>
        <p:txBody>
          <a:bodyPr lIns="0" rIns="0" tIns="0" bIns="0" anchor="t">
            <a:noAutofit/>
          </a:bodyPr>
          <a:p>
            <a:pPr>
              <a:lnSpc>
                <a:spcPts val="2100"/>
              </a:lnSpc>
              <a:tabLst>
                <a:tab algn="l" pos="0"/>
              </a:tabLst>
            </a:pPr>
            <a:r>
              <a:rPr b="0" lang="en-US" sz="1300" strike="noStrike" u="none">
                <a:solidFill>
                  <a:srgbClr val="2c3249"/>
                </a:solidFill>
                <a:effectLst/>
                <a:uFillTx/>
                <a:latin typeface="Martel Sans"/>
                <a:ea typeface="Martel Sans"/>
              </a:rPr>
              <a:t>Responsive user interface built with HTML, CSS, and JavaScript. Provides intuitive navigation and real-time updates for seamless user experience.</a:t>
            </a:r>
            <a:endParaRPr b="0" lang="en-US" sz="1300" strike="noStrike" u="none">
              <a:solidFill>
                <a:srgbClr val="ffffff"/>
              </a:solidFill>
              <a:effectLst/>
              <a:uFillTx/>
              <a:latin typeface="Arial"/>
            </a:endParaRPr>
          </a:p>
        </p:txBody>
      </p:sp>
      <p:sp>
        <p:nvSpPr>
          <p:cNvPr id="197" name="Shape 6"/>
          <p:cNvSpPr/>
          <p:nvPr/>
        </p:nvSpPr>
        <p:spPr>
          <a:xfrm>
            <a:off x="6287760" y="3570840"/>
            <a:ext cx="7538760" cy="1302840"/>
          </a:xfrm>
          <a:prstGeom prst="rect">
            <a:avLst/>
          </a:prstGeom>
          <a:solidFill>
            <a:srgbClr val="dfece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98" name="Shape 7"/>
          <p:cNvSpPr/>
          <p:nvPr/>
        </p:nvSpPr>
        <p:spPr>
          <a:xfrm>
            <a:off x="6287760" y="3570840"/>
            <a:ext cx="7538760" cy="20520"/>
          </a:xfrm>
          <a:prstGeom prst="roundRect">
            <a:avLst>
              <a:gd name="adj" fmla="val 312558"/>
            </a:avLst>
          </a:prstGeom>
          <a:solidFill>
            <a:srgbClr val="c5d2cf"/>
          </a:solidFill>
          <a:ln w="0">
            <a:noFill/>
          </a:ln>
        </p:spPr>
        <p:style>
          <a:lnRef idx="0"/>
          <a:fillRef idx="0"/>
          <a:effectRef idx="0"/>
          <a:fontRef idx="minor"/>
        </p:style>
        <p:txBody>
          <a:bodyPr lIns="90000" rIns="90000" tIns="-28800" bIns="-28800" anchor="t">
            <a:noAutofit/>
          </a:bodyPr>
          <a:p>
            <a:pPr>
              <a:lnSpc>
                <a:spcPct val="100000"/>
              </a:lnSpc>
            </a:pPr>
            <a:endParaRPr b="0" lang="en-US" sz="1800" strike="noStrike" u="none">
              <a:solidFill>
                <a:srgbClr val="000000"/>
              </a:solidFill>
              <a:effectLst/>
              <a:uFillTx/>
              <a:latin typeface="Arial"/>
            </a:endParaRPr>
          </a:p>
        </p:txBody>
      </p:sp>
      <p:sp>
        <p:nvSpPr>
          <p:cNvPr id="199" name="Text 8"/>
          <p:cNvSpPr/>
          <p:nvPr/>
        </p:nvSpPr>
        <p:spPr>
          <a:xfrm>
            <a:off x="6457680" y="3740760"/>
            <a:ext cx="2549160" cy="31644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0" lang="en-US" sz="2000" strike="noStrike" u="none">
                <a:solidFill>
                  <a:srgbClr val="2c3249"/>
                </a:solidFill>
                <a:effectLst/>
                <a:uFillTx/>
                <a:latin typeface="Kanit Light"/>
                <a:ea typeface="Kanit Light"/>
              </a:rPr>
              <a:t>Backend Layer</a:t>
            </a:r>
            <a:endParaRPr b="0" lang="en-US" sz="2000" strike="noStrike" u="none">
              <a:solidFill>
                <a:srgbClr val="ffffff"/>
              </a:solidFill>
              <a:effectLst/>
              <a:uFillTx/>
              <a:latin typeface="Arial"/>
            </a:endParaRPr>
          </a:p>
        </p:txBody>
      </p:sp>
      <p:sp>
        <p:nvSpPr>
          <p:cNvPr id="200" name="Text 9"/>
          <p:cNvSpPr/>
          <p:nvPr/>
        </p:nvSpPr>
        <p:spPr>
          <a:xfrm>
            <a:off x="6457680" y="4161600"/>
            <a:ext cx="7198560" cy="541800"/>
          </a:xfrm>
          <a:prstGeom prst="rect">
            <a:avLst/>
          </a:prstGeom>
          <a:noFill/>
          <a:ln w="0">
            <a:noFill/>
          </a:ln>
        </p:spPr>
        <p:style>
          <a:lnRef idx="0"/>
          <a:fillRef idx="0"/>
          <a:effectRef idx="0"/>
          <a:fontRef idx="minor"/>
        </p:style>
        <p:txBody>
          <a:bodyPr lIns="0" rIns="0" tIns="0" bIns="0" anchor="t">
            <a:noAutofit/>
          </a:bodyPr>
          <a:p>
            <a:pPr>
              <a:lnSpc>
                <a:spcPts val="2100"/>
              </a:lnSpc>
              <a:tabLst>
                <a:tab algn="l" pos="0"/>
              </a:tabLst>
            </a:pPr>
            <a:r>
              <a:rPr b="0" lang="en-US" sz="1300" strike="noStrike" u="none">
                <a:solidFill>
                  <a:srgbClr val="2c3249"/>
                </a:solidFill>
                <a:effectLst/>
                <a:uFillTx/>
                <a:latin typeface="Martel Sans"/>
                <a:ea typeface="Martel Sans"/>
              </a:rPr>
              <a:t>Node.js server handling business logic, API endpoints, and request processing. Manages authentication, validation, and data flow coordination.</a:t>
            </a:r>
            <a:endParaRPr b="0" lang="en-US" sz="1300" strike="noStrike" u="none">
              <a:solidFill>
                <a:srgbClr val="ffffff"/>
              </a:solidFill>
              <a:effectLst/>
              <a:uFillTx/>
              <a:latin typeface="Arial"/>
            </a:endParaRPr>
          </a:p>
        </p:txBody>
      </p:sp>
      <p:sp>
        <p:nvSpPr>
          <p:cNvPr id="201" name="Shape 10"/>
          <p:cNvSpPr/>
          <p:nvPr/>
        </p:nvSpPr>
        <p:spPr>
          <a:xfrm>
            <a:off x="6287760" y="4875840"/>
            <a:ext cx="7538760" cy="1302840"/>
          </a:xfrm>
          <a:prstGeom prst="rect">
            <a:avLst/>
          </a:prstGeom>
          <a:solidFill>
            <a:srgbClr val="dfece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02" name="Shape 11"/>
          <p:cNvSpPr/>
          <p:nvPr/>
        </p:nvSpPr>
        <p:spPr>
          <a:xfrm>
            <a:off x="6287760" y="4875840"/>
            <a:ext cx="7538760" cy="20520"/>
          </a:xfrm>
          <a:prstGeom prst="roundRect">
            <a:avLst>
              <a:gd name="adj" fmla="val 312558"/>
            </a:avLst>
          </a:prstGeom>
          <a:solidFill>
            <a:srgbClr val="c5d2cf"/>
          </a:solidFill>
          <a:ln w="0">
            <a:noFill/>
          </a:ln>
        </p:spPr>
        <p:style>
          <a:lnRef idx="0"/>
          <a:fillRef idx="0"/>
          <a:effectRef idx="0"/>
          <a:fontRef idx="minor"/>
        </p:style>
        <p:txBody>
          <a:bodyPr lIns="90000" rIns="90000" tIns="-28800" bIns="-28800" anchor="t">
            <a:noAutofit/>
          </a:bodyPr>
          <a:p>
            <a:pPr>
              <a:lnSpc>
                <a:spcPct val="100000"/>
              </a:lnSpc>
            </a:pPr>
            <a:endParaRPr b="0" lang="en-US" sz="1800" strike="noStrike" u="none">
              <a:solidFill>
                <a:srgbClr val="000000"/>
              </a:solidFill>
              <a:effectLst/>
              <a:uFillTx/>
              <a:latin typeface="Arial"/>
            </a:endParaRPr>
          </a:p>
        </p:txBody>
      </p:sp>
      <p:sp>
        <p:nvSpPr>
          <p:cNvPr id="203" name="Text 12"/>
          <p:cNvSpPr/>
          <p:nvPr/>
        </p:nvSpPr>
        <p:spPr>
          <a:xfrm>
            <a:off x="6457680" y="5046120"/>
            <a:ext cx="2549160" cy="31644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0" lang="en-US" sz="2000" strike="noStrike" u="none">
                <a:solidFill>
                  <a:srgbClr val="2c3249"/>
                </a:solidFill>
                <a:effectLst/>
                <a:uFillTx/>
                <a:latin typeface="Kanit Light"/>
                <a:ea typeface="Kanit Light"/>
              </a:rPr>
              <a:t>Database Layer</a:t>
            </a:r>
            <a:endParaRPr b="0" lang="en-US" sz="2000" strike="noStrike" u="none">
              <a:solidFill>
                <a:srgbClr val="ffffff"/>
              </a:solidFill>
              <a:effectLst/>
              <a:uFillTx/>
              <a:latin typeface="Arial"/>
            </a:endParaRPr>
          </a:p>
        </p:txBody>
      </p:sp>
      <p:sp>
        <p:nvSpPr>
          <p:cNvPr id="204" name="Text 13"/>
          <p:cNvSpPr/>
          <p:nvPr/>
        </p:nvSpPr>
        <p:spPr>
          <a:xfrm>
            <a:off x="6457680" y="5466960"/>
            <a:ext cx="7198560" cy="541800"/>
          </a:xfrm>
          <a:prstGeom prst="rect">
            <a:avLst/>
          </a:prstGeom>
          <a:noFill/>
          <a:ln w="0">
            <a:noFill/>
          </a:ln>
        </p:spPr>
        <p:style>
          <a:lnRef idx="0"/>
          <a:fillRef idx="0"/>
          <a:effectRef idx="0"/>
          <a:fontRef idx="minor"/>
        </p:style>
        <p:txBody>
          <a:bodyPr lIns="0" rIns="0" tIns="0" bIns="0" anchor="t">
            <a:noAutofit/>
          </a:bodyPr>
          <a:p>
            <a:pPr>
              <a:lnSpc>
                <a:spcPts val="2100"/>
              </a:lnSpc>
              <a:tabLst>
                <a:tab algn="l" pos="0"/>
              </a:tabLst>
            </a:pPr>
            <a:r>
              <a:rPr b="0" lang="en-US" sz="1300" strike="noStrike" u="none">
                <a:solidFill>
                  <a:srgbClr val="2c3249"/>
                </a:solidFill>
                <a:effectLst/>
                <a:uFillTx/>
                <a:latin typeface="Martel Sans"/>
                <a:ea typeface="Martel Sans"/>
              </a:rPr>
              <a:t>MySQL database storing transactions, inventory, user data, and analytics. Ensures data integrity and supports complex queries for reporting.</a:t>
            </a:r>
            <a:endParaRPr b="0" lang="en-US" sz="1300" strike="noStrike" u="none">
              <a:solidFill>
                <a:srgbClr val="ffffff"/>
              </a:solidFill>
              <a:effectLst/>
              <a:uFillTx/>
              <a:latin typeface="Arial"/>
            </a:endParaRPr>
          </a:p>
        </p:txBody>
      </p:sp>
      <p:sp>
        <p:nvSpPr>
          <p:cNvPr id="205" name="Shape 14"/>
          <p:cNvSpPr/>
          <p:nvPr/>
        </p:nvSpPr>
        <p:spPr>
          <a:xfrm>
            <a:off x="6287760" y="6181200"/>
            <a:ext cx="7538760" cy="1302840"/>
          </a:xfrm>
          <a:prstGeom prst="rect">
            <a:avLst/>
          </a:prstGeom>
          <a:solidFill>
            <a:srgbClr val="dfece9"/>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06" name="Shape 15"/>
          <p:cNvSpPr/>
          <p:nvPr/>
        </p:nvSpPr>
        <p:spPr>
          <a:xfrm>
            <a:off x="6287760" y="6181200"/>
            <a:ext cx="7538760" cy="20520"/>
          </a:xfrm>
          <a:prstGeom prst="roundRect">
            <a:avLst>
              <a:gd name="adj" fmla="val 312558"/>
            </a:avLst>
          </a:prstGeom>
          <a:solidFill>
            <a:srgbClr val="c5d2cf"/>
          </a:solidFill>
          <a:ln w="0">
            <a:noFill/>
          </a:ln>
        </p:spPr>
        <p:style>
          <a:lnRef idx="0"/>
          <a:fillRef idx="0"/>
          <a:effectRef idx="0"/>
          <a:fontRef idx="minor"/>
        </p:style>
        <p:txBody>
          <a:bodyPr lIns="90000" rIns="90000" tIns="-28800" bIns="-28800" anchor="t">
            <a:noAutofit/>
          </a:bodyPr>
          <a:p>
            <a:pPr>
              <a:lnSpc>
                <a:spcPct val="100000"/>
              </a:lnSpc>
            </a:pPr>
            <a:endParaRPr b="0" lang="en-US" sz="1800" strike="noStrike" u="none">
              <a:solidFill>
                <a:srgbClr val="000000"/>
              </a:solidFill>
              <a:effectLst/>
              <a:uFillTx/>
              <a:latin typeface="Arial"/>
            </a:endParaRPr>
          </a:p>
        </p:txBody>
      </p:sp>
      <p:sp>
        <p:nvSpPr>
          <p:cNvPr id="207" name="Text 16"/>
          <p:cNvSpPr/>
          <p:nvPr/>
        </p:nvSpPr>
        <p:spPr>
          <a:xfrm>
            <a:off x="6457680" y="6351120"/>
            <a:ext cx="2549160" cy="316440"/>
          </a:xfrm>
          <a:prstGeom prst="rect">
            <a:avLst/>
          </a:prstGeom>
          <a:noFill/>
          <a:ln w="0">
            <a:noFill/>
          </a:ln>
        </p:spPr>
        <p:style>
          <a:lnRef idx="0"/>
          <a:fillRef idx="0"/>
          <a:effectRef idx="0"/>
          <a:fontRef idx="minor"/>
        </p:style>
        <p:txBody>
          <a:bodyPr wrap="none" lIns="0" rIns="0" tIns="0" bIns="0" anchor="t">
            <a:noAutofit/>
          </a:bodyPr>
          <a:p>
            <a:pPr>
              <a:lnSpc>
                <a:spcPts val="2500"/>
              </a:lnSpc>
              <a:tabLst>
                <a:tab algn="l" pos="0"/>
              </a:tabLst>
            </a:pPr>
            <a:r>
              <a:rPr b="0" lang="en-US" sz="2000" strike="noStrike" u="none">
                <a:solidFill>
                  <a:srgbClr val="2c3249"/>
                </a:solidFill>
                <a:effectLst/>
                <a:uFillTx/>
                <a:latin typeface="Kanit Light"/>
                <a:ea typeface="Kanit Light"/>
              </a:rPr>
              <a:t>AI Layer</a:t>
            </a:r>
            <a:endParaRPr b="0" lang="en-US" sz="2000" strike="noStrike" u="none">
              <a:solidFill>
                <a:srgbClr val="ffffff"/>
              </a:solidFill>
              <a:effectLst/>
              <a:uFillTx/>
              <a:latin typeface="Arial"/>
            </a:endParaRPr>
          </a:p>
        </p:txBody>
      </p:sp>
      <p:sp>
        <p:nvSpPr>
          <p:cNvPr id="208" name="Text 17"/>
          <p:cNvSpPr/>
          <p:nvPr/>
        </p:nvSpPr>
        <p:spPr>
          <a:xfrm>
            <a:off x="6457680" y="6772320"/>
            <a:ext cx="7198560" cy="541800"/>
          </a:xfrm>
          <a:prstGeom prst="rect">
            <a:avLst/>
          </a:prstGeom>
          <a:noFill/>
          <a:ln w="0">
            <a:noFill/>
          </a:ln>
        </p:spPr>
        <p:style>
          <a:lnRef idx="0"/>
          <a:fillRef idx="0"/>
          <a:effectRef idx="0"/>
          <a:fontRef idx="minor"/>
        </p:style>
        <p:txBody>
          <a:bodyPr lIns="0" rIns="0" tIns="0" bIns="0" anchor="t">
            <a:noAutofit/>
          </a:bodyPr>
          <a:p>
            <a:pPr>
              <a:lnSpc>
                <a:spcPts val="2100"/>
              </a:lnSpc>
              <a:tabLst>
                <a:tab algn="l" pos="0"/>
              </a:tabLst>
            </a:pPr>
            <a:r>
              <a:rPr b="0" lang="en-US" sz="1300" strike="noStrike" u="none">
                <a:solidFill>
                  <a:srgbClr val="2c3249"/>
                </a:solidFill>
                <a:effectLst/>
                <a:uFillTx/>
                <a:latin typeface="Martel Sans"/>
                <a:ea typeface="Martel Sans"/>
              </a:rPr>
              <a:t>Integration with ChatGPT, Gemini, and Perplexity for voice processing, natural language understanding, and intelligent assistance.</a:t>
            </a:r>
            <a:endParaRPr b="0" lang="en-US" sz="1300" strike="noStrike" u="none">
              <a:solidFill>
                <a:srgbClr val="ffffff"/>
              </a:solidFill>
              <a:effectLst/>
              <a:uFillTx/>
              <a:latin typeface="Arial"/>
            </a:endParaRPr>
          </a:p>
        </p:txBody>
      </p:sp>
      <p:sp>
        <p:nvSpPr>
          <p:cNvPr id="209" name=""/>
          <p:cNvSpPr/>
          <p:nvPr/>
        </p:nvSpPr>
        <p:spPr>
          <a:xfrm>
            <a:off x="12783600" y="7754040"/>
            <a:ext cx="1827000" cy="409680"/>
          </a:xfrm>
          <a:prstGeom prst="roundRect">
            <a:avLst>
              <a:gd name="adj" fmla="val 16667"/>
            </a:avLst>
          </a:prstGeom>
          <a:solidFill>
            <a:srgbClr val="fffff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Text 56"/>
          <p:cNvSpPr/>
          <p:nvPr/>
        </p:nvSpPr>
        <p:spPr>
          <a:xfrm>
            <a:off x="793800" y="760680"/>
            <a:ext cx="5668560" cy="706680"/>
          </a:xfrm>
          <a:prstGeom prst="rect">
            <a:avLst/>
          </a:prstGeom>
          <a:noFill/>
          <a:ln w="0">
            <a:noFill/>
          </a:ln>
        </p:spPr>
        <p:style>
          <a:lnRef idx="0"/>
          <a:fillRef idx="0"/>
          <a:effectRef idx="0"/>
          <a:fontRef idx="minor"/>
        </p:style>
        <p:txBody>
          <a:bodyPr wrap="none" lIns="0" rIns="0" tIns="0" bIns="0" anchor="t">
            <a:noAutofit/>
          </a:bodyPr>
          <a:p>
            <a:pPr>
              <a:lnSpc>
                <a:spcPts val="5550"/>
              </a:lnSpc>
              <a:tabLst>
                <a:tab algn="l" pos="0"/>
              </a:tabLst>
            </a:pPr>
            <a:r>
              <a:rPr b="0" lang="en-US" sz="4450" strike="noStrike" u="none">
                <a:solidFill>
                  <a:srgbClr val="272d45"/>
                </a:solidFill>
                <a:effectLst/>
                <a:uFillTx/>
                <a:latin typeface="Kanit Light"/>
                <a:ea typeface="Kanit Light"/>
              </a:rPr>
              <a:t>System Workflow</a:t>
            </a:r>
            <a:endParaRPr b="0" lang="en-US" sz="4450" strike="noStrike" u="none">
              <a:solidFill>
                <a:srgbClr val="ffffff"/>
              </a:solidFill>
              <a:effectLst/>
              <a:uFillTx/>
              <a:latin typeface="Arial"/>
            </a:endParaRPr>
          </a:p>
        </p:txBody>
      </p:sp>
      <p:sp>
        <p:nvSpPr>
          <p:cNvPr id="211" name="Text 57"/>
          <p:cNvSpPr/>
          <p:nvPr/>
        </p:nvSpPr>
        <p:spPr>
          <a:xfrm>
            <a:off x="1857240" y="2370960"/>
            <a:ext cx="2833200" cy="352080"/>
          </a:xfrm>
          <a:prstGeom prst="rect">
            <a:avLst/>
          </a:prstGeom>
          <a:noFill/>
          <a:ln w="0">
            <a:noFill/>
          </a:ln>
        </p:spPr>
        <p:style>
          <a:lnRef idx="0"/>
          <a:fillRef idx="0"/>
          <a:effectRef idx="0"/>
          <a:fontRef idx="minor"/>
        </p:style>
        <p:txBody>
          <a:bodyPr wrap="none" lIns="0" rIns="0" tIns="0" bIns="0" anchor="t">
            <a:noAutofit/>
          </a:bodyPr>
          <a:p>
            <a:pPr algn="r">
              <a:lnSpc>
                <a:spcPts val="2750"/>
              </a:lnSpc>
              <a:tabLst>
                <a:tab algn="l" pos="0"/>
              </a:tabLst>
            </a:pPr>
            <a:r>
              <a:rPr b="0" lang="en-US" sz="2200" strike="noStrike" u="none">
                <a:solidFill>
                  <a:srgbClr val="2c3249"/>
                </a:solidFill>
                <a:effectLst/>
                <a:uFillTx/>
                <a:latin typeface="Kanit Light"/>
                <a:ea typeface="Kanit Light"/>
              </a:rPr>
              <a:t>User Interaction</a:t>
            </a:r>
            <a:endParaRPr b="0" lang="en-US" sz="2200" strike="noStrike" u="none">
              <a:solidFill>
                <a:srgbClr val="ffffff"/>
              </a:solidFill>
              <a:effectLst/>
              <a:uFillTx/>
              <a:latin typeface="Arial"/>
            </a:endParaRPr>
          </a:p>
        </p:txBody>
      </p:sp>
      <p:sp>
        <p:nvSpPr>
          <p:cNvPr id="212" name="Text 58"/>
          <p:cNvSpPr/>
          <p:nvPr/>
        </p:nvSpPr>
        <p:spPr>
          <a:xfrm>
            <a:off x="793800" y="2861280"/>
            <a:ext cx="3896640" cy="723600"/>
          </a:xfrm>
          <a:prstGeom prst="rect">
            <a:avLst/>
          </a:prstGeom>
          <a:noFill/>
          <a:ln w="0">
            <a:noFill/>
          </a:ln>
        </p:spPr>
        <p:style>
          <a:lnRef idx="0"/>
          <a:fillRef idx="0"/>
          <a:effectRef idx="0"/>
          <a:fontRef idx="minor"/>
        </p:style>
        <p:txBody>
          <a:bodyPr lIns="0" rIns="0" tIns="0" bIns="0" anchor="t">
            <a:noAutofit/>
          </a:bodyPr>
          <a:p>
            <a:pPr algn="r">
              <a:lnSpc>
                <a:spcPts val="2849"/>
              </a:lnSpc>
              <a:tabLst>
                <a:tab algn="l" pos="0"/>
              </a:tabLst>
            </a:pPr>
            <a:r>
              <a:rPr b="0" lang="en-US" sz="1750" strike="noStrike" u="none">
                <a:solidFill>
                  <a:srgbClr val="2c3249"/>
                </a:solidFill>
                <a:effectLst/>
                <a:uFillTx/>
                <a:latin typeface="Martel Sans"/>
                <a:ea typeface="Martel Sans"/>
              </a:rPr>
              <a:t>Shopkeeper speaks or types product details</a:t>
            </a:r>
            <a:endParaRPr b="0" lang="en-US" sz="1750" strike="noStrike" u="none">
              <a:solidFill>
                <a:srgbClr val="ffffff"/>
              </a:solidFill>
              <a:effectLst/>
              <a:uFillTx/>
              <a:latin typeface="Arial"/>
            </a:endParaRPr>
          </a:p>
        </p:txBody>
      </p:sp>
      <p:pic>
        <p:nvPicPr>
          <p:cNvPr id="213" name="Image 20" descr="preencoded.png"/>
          <p:cNvPicPr/>
          <p:nvPr/>
        </p:nvPicPr>
        <p:blipFill>
          <a:blip r:embed="rId1"/>
          <a:stretch/>
        </p:blipFill>
        <p:spPr>
          <a:xfrm>
            <a:off x="5032800" y="1923120"/>
            <a:ext cx="4562640" cy="4562640"/>
          </a:xfrm>
          <a:prstGeom prst="rect">
            <a:avLst/>
          </a:prstGeom>
          <a:noFill/>
          <a:ln w="0">
            <a:noFill/>
          </a:ln>
        </p:spPr>
      </p:pic>
      <p:pic>
        <p:nvPicPr>
          <p:cNvPr id="214" name="Image 21" descr="preencoded.png"/>
          <p:cNvPicPr/>
          <p:nvPr/>
        </p:nvPicPr>
        <p:blipFill>
          <a:blip r:embed="rId2">
            <a:extLst>
              <a:ext uri="{96DAC541-7B7A-43D3-8B79-37D633B846F1}">
                <asvg:svgBlip xmlns:asvg="http://schemas.microsoft.com/office/drawing/2016/SVG/main" r:embed="rId3"/>
              </a:ext>
            </a:extLst>
          </a:blip>
          <a:stretch/>
        </p:blipFill>
        <p:spPr>
          <a:xfrm>
            <a:off x="6033600" y="2888280"/>
            <a:ext cx="337320" cy="337320"/>
          </a:xfrm>
          <a:prstGeom prst="rect">
            <a:avLst/>
          </a:prstGeom>
          <a:noFill/>
          <a:ln w="0">
            <a:noFill/>
          </a:ln>
        </p:spPr>
      </p:pic>
      <p:sp>
        <p:nvSpPr>
          <p:cNvPr id="215" name="Text 59"/>
          <p:cNvSpPr/>
          <p:nvPr/>
        </p:nvSpPr>
        <p:spPr>
          <a:xfrm>
            <a:off x="9937800" y="1962360"/>
            <a:ext cx="2833200" cy="3520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2c3249"/>
                </a:solidFill>
                <a:effectLst/>
                <a:uFillTx/>
                <a:latin typeface="Kanit Light"/>
                <a:ea typeface="Kanit Light"/>
              </a:rPr>
              <a:t>AI Processing</a:t>
            </a:r>
            <a:endParaRPr b="0" lang="en-US" sz="2200" strike="noStrike" u="none">
              <a:solidFill>
                <a:srgbClr val="ffffff"/>
              </a:solidFill>
              <a:effectLst/>
              <a:uFillTx/>
              <a:latin typeface="Arial"/>
            </a:endParaRPr>
          </a:p>
        </p:txBody>
      </p:sp>
      <p:sp>
        <p:nvSpPr>
          <p:cNvPr id="216" name="Text 60"/>
          <p:cNvSpPr/>
          <p:nvPr/>
        </p:nvSpPr>
        <p:spPr>
          <a:xfrm>
            <a:off x="9937800" y="2452680"/>
            <a:ext cx="3896640" cy="7236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c3249"/>
                </a:solidFill>
                <a:effectLst/>
                <a:uFillTx/>
                <a:latin typeface="Martel Sans"/>
                <a:ea typeface="Martel Sans"/>
              </a:rPr>
              <a:t>Voice recognition and NLP interpret the input</a:t>
            </a:r>
            <a:endParaRPr b="0" lang="en-US" sz="1750" strike="noStrike" u="none">
              <a:solidFill>
                <a:srgbClr val="ffffff"/>
              </a:solidFill>
              <a:effectLst/>
              <a:uFillTx/>
              <a:latin typeface="Arial"/>
            </a:endParaRPr>
          </a:p>
        </p:txBody>
      </p:sp>
      <p:pic>
        <p:nvPicPr>
          <p:cNvPr id="217" name="Image 22" descr="preencoded.png"/>
          <p:cNvPicPr/>
          <p:nvPr/>
        </p:nvPicPr>
        <p:blipFill>
          <a:blip r:embed="rId4"/>
          <a:stretch/>
        </p:blipFill>
        <p:spPr>
          <a:xfrm>
            <a:off x="5032800" y="1923120"/>
            <a:ext cx="4562640" cy="4562640"/>
          </a:xfrm>
          <a:prstGeom prst="rect">
            <a:avLst/>
          </a:prstGeom>
          <a:noFill/>
          <a:ln w="0">
            <a:noFill/>
          </a:ln>
        </p:spPr>
      </p:pic>
      <p:pic>
        <p:nvPicPr>
          <p:cNvPr id="218" name="Image 23" descr="preencoded.png"/>
          <p:cNvPicPr/>
          <p:nvPr/>
        </p:nvPicPr>
        <p:blipFill>
          <a:blip r:embed="rId5">
            <a:extLst>
              <a:ext uri="{96DAC541-7B7A-43D3-8B79-37D633B846F1}">
                <asvg:svgBlip xmlns:asvg="http://schemas.microsoft.com/office/drawing/2016/SVG/main" r:embed="rId6"/>
              </a:ext>
            </a:extLst>
          </a:blip>
          <a:stretch/>
        </p:blipFill>
        <p:spPr>
          <a:xfrm>
            <a:off x="7893000" y="2623680"/>
            <a:ext cx="337320" cy="337320"/>
          </a:xfrm>
          <a:prstGeom prst="rect">
            <a:avLst/>
          </a:prstGeom>
          <a:noFill/>
          <a:ln w="0">
            <a:noFill/>
          </a:ln>
        </p:spPr>
      </p:pic>
      <p:sp>
        <p:nvSpPr>
          <p:cNvPr id="219" name="Text 61"/>
          <p:cNvSpPr/>
          <p:nvPr/>
        </p:nvSpPr>
        <p:spPr>
          <a:xfrm>
            <a:off x="10051200" y="3597120"/>
            <a:ext cx="2833200" cy="3520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2c3249"/>
                </a:solidFill>
                <a:effectLst/>
                <a:uFillTx/>
                <a:latin typeface="Kanit Light"/>
                <a:ea typeface="Kanit Light"/>
              </a:rPr>
              <a:t>Bill Generation</a:t>
            </a:r>
            <a:endParaRPr b="0" lang="en-US" sz="2200" strike="noStrike" u="none">
              <a:solidFill>
                <a:srgbClr val="ffffff"/>
              </a:solidFill>
              <a:effectLst/>
              <a:uFillTx/>
              <a:latin typeface="Arial"/>
            </a:endParaRPr>
          </a:p>
        </p:txBody>
      </p:sp>
      <p:sp>
        <p:nvSpPr>
          <p:cNvPr id="220" name="Text 62"/>
          <p:cNvSpPr/>
          <p:nvPr/>
        </p:nvSpPr>
        <p:spPr>
          <a:xfrm>
            <a:off x="10051200" y="4087800"/>
            <a:ext cx="3783240" cy="7236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c3249"/>
                </a:solidFill>
                <a:effectLst/>
                <a:uFillTx/>
                <a:latin typeface="Martel Sans"/>
                <a:ea typeface="Martel Sans"/>
              </a:rPr>
              <a:t>System creates formatted invoice with pricing</a:t>
            </a:r>
            <a:endParaRPr b="0" lang="en-US" sz="1750" strike="noStrike" u="none">
              <a:solidFill>
                <a:srgbClr val="ffffff"/>
              </a:solidFill>
              <a:effectLst/>
              <a:uFillTx/>
              <a:latin typeface="Arial"/>
            </a:endParaRPr>
          </a:p>
        </p:txBody>
      </p:sp>
      <p:pic>
        <p:nvPicPr>
          <p:cNvPr id="221" name="Image 24" descr="preencoded.png"/>
          <p:cNvPicPr/>
          <p:nvPr/>
        </p:nvPicPr>
        <p:blipFill>
          <a:blip r:embed="rId7"/>
          <a:stretch/>
        </p:blipFill>
        <p:spPr>
          <a:xfrm>
            <a:off x="5032800" y="1923120"/>
            <a:ext cx="4562640" cy="4562640"/>
          </a:xfrm>
          <a:prstGeom prst="rect">
            <a:avLst/>
          </a:prstGeom>
          <a:noFill/>
          <a:ln w="0">
            <a:noFill/>
          </a:ln>
        </p:spPr>
      </p:pic>
      <p:pic>
        <p:nvPicPr>
          <p:cNvPr id="222" name="Image 25" descr="preencoded.png"/>
          <p:cNvPicPr/>
          <p:nvPr/>
        </p:nvPicPr>
        <p:blipFill>
          <a:blip r:embed="rId8">
            <a:extLst>
              <a:ext uri="{96DAC541-7B7A-43D3-8B79-37D633B846F1}">
                <asvg:svgBlip xmlns:asvg="http://schemas.microsoft.com/office/drawing/2016/SVG/main" r:embed="rId9"/>
              </a:ext>
            </a:extLst>
          </a:blip>
          <a:stretch/>
        </p:blipFill>
        <p:spPr>
          <a:xfrm>
            <a:off x="8719560" y="4310280"/>
            <a:ext cx="337320" cy="337320"/>
          </a:xfrm>
          <a:prstGeom prst="rect">
            <a:avLst/>
          </a:prstGeom>
          <a:noFill/>
          <a:ln w="0">
            <a:noFill/>
          </a:ln>
        </p:spPr>
      </p:pic>
      <p:sp>
        <p:nvSpPr>
          <p:cNvPr id="223" name="Text 63"/>
          <p:cNvSpPr/>
          <p:nvPr/>
        </p:nvSpPr>
        <p:spPr>
          <a:xfrm>
            <a:off x="9937800" y="5232240"/>
            <a:ext cx="2833200" cy="3520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trike="noStrike" u="none">
                <a:solidFill>
                  <a:srgbClr val="2c3249"/>
                </a:solidFill>
                <a:effectLst/>
                <a:uFillTx/>
                <a:latin typeface="Kanit Light"/>
                <a:ea typeface="Kanit Light"/>
              </a:rPr>
              <a:t>Inventory Update</a:t>
            </a:r>
            <a:endParaRPr b="0" lang="en-US" sz="2200" strike="noStrike" u="none">
              <a:solidFill>
                <a:srgbClr val="ffffff"/>
              </a:solidFill>
              <a:effectLst/>
              <a:uFillTx/>
              <a:latin typeface="Arial"/>
            </a:endParaRPr>
          </a:p>
        </p:txBody>
      </p:sp>
      <p:sp>
        <p:nvSpPr>
          <p:cNvPr id="224" name="Text 64"/>
          <p:cNvSpPr/>
          <p:nvPr/>
        </p:nvSpPr>
        <p:spPr>
          <a:xfrm>
            <a:off x="9937800" y="5722560"/>
            <a:ext cx="3896640" cy="7236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c3249"/>
                </a:solidFill>
                <a:effectLst/>
                <a:uFillTx/>
                <a:latin typeface="Martel Sans"/>
                <a:ea typeface="Martel Sans"/>
              </a:rPr>
              <a:t>Stock levels automatically adjusted in real-time</a:t>
            </a:r>
            <a:endParaRPr b="0" lang="en-US" sz="1750" strike="noStrike" u="none">
              <a:solidFill>
                <a:srgbClr val="ffffff"/>
              </a:solidFill>
              <a:effectLst/>
              <a:uFillTx/>
              <a:latin typeface="Arial"/>
            </a:endParaRPr>
          </a:p>
        </p:txBody>
      </p:sp>
      <p:pic>
        <p:nvPicPr>
          <p:cNvPr id="225" name="Image 26" descr="preencoded.png"/>
          <p:cNvPicPr/>
          <p:nvPr/>
        </p:nvPicPr>
        <p:blipFill>
          <a:blip r:embed="rId10"/>
          <a:stretch/>
        </p:blipFill>
        <p:spPr>
          <a:xfrm>
            <a:off x="5032800" y="1923120"/>
            <a:ext cx="4562640" cy="4562640"/>
          </a:xfrm>
          <a:prstGeom prst="rect">
            <a:avLst/>
          </a:prstGeom>
          <a:noFill/>
          <a:ln w="0">
            <a:noFill/>
          </a:ln>
        </p:spPr>
      </p:pic>
      <p:pic>
        <p:nvPicPr>
          <p:cNvPr id="226" name="Image 27" descr="preencoded.png"/>
          <p:cNvPicPr/>
          <p:nvPr/>
        </p:nvPicPr>
        <p:blipFill>
          <a:blip r:embed="rId11">
            <a:extLst>
              <a:ext uri="{96DAC541-7B7A-43D3-8B79-37D633B846F1}">
                <asvg:svgBlip xmlns:asvg="http://schemas.microsoft.com/office/drawing/2016/SVG/main" r:embed="rId12"/>
              </a:ext>
            </a:extLst>
          </a:blip>
          <a:stretch/>
        </p:blipFill>
        <p:spPr>
          <a:xfrm>
            <a:off x="7370640" y="5617440"/>
            <a:ext cx="337320" cy="337320"/>
          </a:xfrm>
          <a:prstGeom prst="rect">
            <a:avLst/>
          </a:prstGeom>
          <a:noFill/>
          <a:ln w="0">
            <a:noFill/>
          </a:ln>
        </p:spPr>
      </p:pic>
      <p:sp>
        <p:nvSpPr>
          <p:cNvPr id="227" name="Text 65"/>
          <p:cNvSpPr/>
          <p:nvPr/>
        </p:nvSpPr>
        <p:spPr>
          <a:xfrm>
            <a:off x="1857240" y="4823640"/>
            <a:ext cx="2833200" cy="352080"/>
          </a:xfrm>
          <a:prstGeom prst="rect">
            <a:avLst/>
          </a:prstGeom>
          <a:noFill/>
          <a:ln w="0">
            <a:noFill/>
          </a:ln>
        </p:spPr>
        <p:style>
          <a:lnRef idx="0"/>
          <a:fillRef idx="0"/>
          <a:effectRef idx="0"/>
          <a:fontRef idx="minor"/>
        </p:style>
        <p:txBody>
          <a:bodyPr wrap="none" lIns="0" rIns="0" tIns="0" bIns="0" anchor="t">
            <a:noAutofit/>
          </a:bodyPr>
          <a:p>
            <a:pPr algn="r">
              <a:lnSpc>
                <a:spcPts val="2750"/>
              </a:lnSpc>
              <a:tabLst>
                <a:tab algn="l" pos="0"/>
              </a:tabLst>
            </a:pPr>
            <a:r>
              <a:rPr b="0" lang="en-US" sz="2200" strike="noStrike" u="none">
                <a:solidFill>
                  <a:srgbClr val="2c3249"/>
                </a:solidFill>
                <a:effectLst/>
                <a:uFillTx/>
                <a:latin typeface="Kanit Light"/>
                <a:ea typeface="Kanit Light"/>
              </a:rPr>
              <a:t>Analytics Display</a:t>
            </a:r>
            <a:endParaRPr b="0" lang="en-US" sz="2200" strike="noStrike" u="none">
              <a:solidFill>
                <a:srgbClr val="ffffff"/>
              </a:solidFill>
              <a:effectLst/>
              <a:uFillTx/>
              <a:latin typeface="Arial"/>
            </a:endParaRPr>
          </a:p>
        </p:txBody>
      </p:sp>
      <p:sp>
        <p:nvSpPr>
          <p:cNvPr id="228" name="Text 66"/>
          <p:cNvSpPr/>
          <p:nvPr/>
        </p:nvSpPr>
        <p:spPr>
          <a:xfrm>
            <a:off x="793800" y="5313960"/>
            <a:ext cx="3896640" cy="723600"/>
          </a:xfrm>
          <a:prstGeom prst="rect">
            <a:avLst/>
          </a:prstGeom>
          <a:noFill/>
          <a:ln w="0">
            <a:noFill/>
          </a:ln>
        </p:spPr>
        <p:style>
          <a:lnRef idx="0"/>
          <a:fillRef idx="0"/>
          <a:effectRef idx="0"/>
          <a:fontRef idx="minor"/>
        </p:style>
        <p:txBody>
          <a:bodyPr lIns="0" rIns="0" tIns="0" bIns="0" anchor="t">
            <a:noAutofit/>
          </a:bodyPr>
          <a:p>
            <a:pPr algn="r">
              <a:lnSpc>
                <a:spcPts val="2849"/>
              </a:lnSpc>
              <a:tabLst>
                <a:tab algn="l" pos="0"/>
              </a:tabLst>
            </a:pPr>
            <a:r>
              <a:rPr b="0" lang="en-US" sz="1750" strike="noStrike" u="none">
                <a:solidFill>
                  <a:srgbClr val="2c3249"/>
                </a:solidFill>
                <a:effectLst/>
                <a:uFillTx/>
                <a:latin typeface="Martel Sans"/>
                <a:ea typeface="Martel Sans"/>
              </a:rPr>
              <a:t>Dashboard updates with latest sales metrics</a:t>
            </a:r>
            <a:endParaRPr b="0" lang="en-US" sz="1750" strike="noStrike" u="none">
              <a:solidFill>
                <a:srgbClr val="ffffff"/>
              </a:solidFill>
              <a:effectLst/>
              <a:uFillTx/>
              <a:latin typeface="Arial"/>
            </a:endParaRPr>
          </a:p>
        </p:txBody>
      </p:sp>
      <p:pic>
        <p:nvPicPr>
          <p:cNvPr id="229" name="Image 28" descr="preencoded.png"/>
          <p:cNvPicPr/>
          <p:nvPr/>
        </p:nvPicPr>
        <p:blipFill>
          <a:blip r:embed="rId13"/>
          <a:stretch/>
        </p:blipFill>
        <p:spPr>
          <a:xfrm>
            <a:off x="5032800" y="1923120"/>
            <a:ext cx="4562640" cy="4562640"/>
          </a:xfrm>
          <a:prstGeom prst="rect">
            <a:avLst/>
          </a:prstGeom>
          <a:noFill/>
          <a:ln w="0">
            <a:noFill/>
          </a:ln>
        </p:spPr>
      </p:pic>
      <p:pic>
        <p:nvPicPr>
          <p:cNvPr id="230" name="Image 29" descr="preencoded.png"/>
          <p:cNvPicPr/>
          <p:nvPr/>
        </p:nvPicPr>
        <p:blipFill>
          <a:blip r:embed="rId14">
            <a:extLst>
              <a:ext uri="{96DAC541-7B7A-43D3-8B79-37D633B846F1}">
                <asvg:svgBlip xmlns:asvg="http://schemas.microsoft.com/office/drawing/2016/SVG/main" r:embed="rId15"/>
              </a:ext>
            </a:extLst>
          </a:blip>
          <a:stretch/>
        </p:blipFill>
        <p:spPr>
          <a:xfrm>
            <a:off x="5710680" y="4738680"/>
            <a:ext cx="337320" cy="337320"/>
          </a:xfrm>
          <a:prstGeom prst="rect">
            <a:avLst/>
          </a:prstGeom>
          <a:noFill/>
          <a:ln w="0">
            <a:noFill/>
          </a:ln>
        </p:spPr>
      </p:pic>
      <p:sp>
        <p:nvSpPr>
          <p:cNvPr id="231" name="Text 67"/>
          <p:cNvSpPr/>
          <p:nvPr/>
        </p:nvSpPr>
        <p:spPr>
          <a:xfrm>
            <a:off x="793800" y="6743160"/>
            <a:ext cx="13040640" cy="7236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trike="noStrike" u="none">
                <a:solidFill>
                  <a:srgbClr val="2c3249"/>
                </a:solidFill>
                <a:effectLst/>
                <a:uFillTx/>
                <a:latin typeface="Martel Sans"/>
                <a:ea typeface="Martel Sans"/>
              </a:rPr>
              <a:t>This seamless cycle completes in under 30 seconds, transforming hours of manual work into moments of effortless automation.</a:t>
            </a:r>
            <a:endParaRPr b="0" lang="en-US" sz="1750" strike="noStrike" u="none">
              <a:solidFill>
                <a:srgbClr val="ffffff"/>
              </a:solidFill>
              <a:effectLst/>
              <a:uFillTx/>
              <a:latin typeface="Arial"/>
            </a:endParaRPr>
          </a:p>
        </p:txBody>
      </p:sp>
      <p:sp>
        <p:nvSpPr>
          <p:cNvPr id="232" name=""/>
          <p:cNvSpPr/>
          <p:nvPr/>
        </p:nvSpPr>
        <p:spPr>
          <a:xfrm>
            <a:off x="12783600" y="7754040"/>
            <a:ext cx="1827000" cy="409680"/>
          </a:xfrm>
          <a:prstGeom prst="roundRect">
            <a:avLst>
              <a:gd name="adj" fmla="val 16667"/>
            </a:avLst>
          </a:prstGeom>
          <a:solidFill>
            <a:srgbClr val="fffff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ext 18"/>
          <p:cNvSpPr/>
          <p:nvPr/>
        </p:nvSpPr>
        <p:spPr>
          <a:xfrm>
            <a:off x="793800" y="669240"/>
            <a:ext cx="4817880" cy="600120"/>
          </a:xfrm>
          <a:prstGeom prst="rect">
            <a:avLst/>
          </a:prstGeom>
          <a:noFill/>
          <a:ln w="0">
            <a:noFill/>
          </a:ln>
        </p:spPr>
        <p:style>
          <a:lnRef idx="0"/>
          <a:fillRef idx="0"/>
          <a:effectRef idx="0"/>
          <a:fontRef idx="minor"/>
        </p:style>
        <p:txBody>
          <a:bodyPr wrap="none" lIns="0" rIns="0" tIns="0" bIns="0" anchor="t">
            <a:noAutofit/>
          </a:bodyPr>
          <a:p>
            <a:pPr>
              <a:lnSpc>
                <a:spcPts val="4700"/>
              </a:lnSpc>
              <a:tabLst>
                <a:tab algn="l" pos="0"/>
              </a:tabLst>
            </a:pPr>
            <a:r>
              <a:rPr b="0" lang="en-US" sz="3750" strike="noStrike" u="none">
                <a:solidFill>
                  <a:srgbClr val="272d45"/>
                </a:solidFill>
                <a:effectLst/>
                <a:uFillTx/>
                <a:latin typeface="Kanit Light"/>
                <a:ea typeface="Kanit Light"/>
              </a:rPr>
              <a:t>Technology Stack</a:t>
            </a:r>
            <a:endParaRPr b="0" lang="en-US" sz="3750" strike="noStrike" u="none">
              <a:solidFill>
                <a:srgbClr val="ffffff"/>
              </a:solidFill>
              <a:effectLst/>
              <a:uFillTx/>
              <a:latin typeface="Arial"/>
            </a:endParaRPr>
          </a:p>
        </p:txBody>
      </p:sp>
      <p:sp>
        <p:nvSpPr>
          <p:cNvPr id="234" name="Text 68"/>
          <p:cNvSpPr/>
          <p:nvPr/>
        </p:nvSpPr>
        <p:spPr>
          <a:xfrm>
            <a:off x="793800" y="1753560"/>
            <a:ext cx="3422520" cy="359280"/>
          </a:xfrm>
          <a:prstGeom prst="rect">
            <a:avLst/>
          </a:prstGeom>
          <a:noFill/>
          <a:ln w="0">
            <a:noFill/>
          </a:ln>
        </p:spPr>
        <p:style>
          <a:lnRef idx="0"/>
          <a:fillRef idx="0"/>
          <a:effectRef idx="0"/>
          <a:fontRef idx="minor"/>
        </p:style>
        <p:txBody>
          <a:bodyPr wrap="none" lIns="0" rIns="0" tIns="0" bIns="0" anchor="t">
            <a:noAutofit/>
          </a:bodyPr>
          <a:p>
            <a:pPr>
              <a:lnSpc>
                <a:spcPts val="2801"/>
              </a:lnSpc>
              <a:tabLst>
                <a:tab algn="l" pos="0"/>
              </a:tabLst>
            </a:pPr>
            <a:r>
              <a:rPr b="0" lang="en-US" sz="2250" strike="noStrike" u="none">
                <a:solidFill>
                  <a:srgbClr val="272d45"/>
                </a:solidFill>
                <a:effectLst/>
                <a:uFillTx/>
                <a:latin typeface="Kanit Light"/>
                <a:ea typeface="Kanit Light"/>
              </a:rPr>
              <a:t>Development Technologies</a:t>
            </a:r>
            <a:endParaRPr b="0" lang="en-US" sz="2250" strike="noStrike" u="none">
              <a:solidFill>
                <a:srgbClr val="ffffff"/>
              </a:solidFill>
              <a:effectLst/>
              <a:uFillTx/>
              <a:latin typeface="Arial"/>
            </a:endParaRPr>
          </a:p>
        </p:txBody>
      </p:sp>
      <p:sp>
        <p:nvSpPr>
          <p:cNvPr id="235" name="Shape 19"/>
          <p:cNvSpPr/>
          <p:nvPr/>
        </p:nvSpPr>
        <p:spPr>
          <a:xfrm>
            <a:off x="793800" y="2332080"/>
            <a:ext cx="6284160" cy="1539720"/>
          </a:xfrm>
          <a:prstGeom prst="roundRect">
            <a:avLst>
              <a:gd name="adj" fmla="val 7116"/>
            </a:avLst>
          </a:prstGeom>
          <a:solidFill>
            <a:srgbClr val="ffffff"/>
          </a:solidFill>
          <a:ln w="22860">
            <a:solidFill>
              <a:srgbClr val="c5d2c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36" name="Shape 20"/>
          <p:cNvSpPr/>
          <p:nvPr/>
        </p:nvSpPr>
        <p:spPr>
          <a:xfrm>
            <a:off x="770760" y="2332080"/>
            <a:ext cx="89280" cy="1539720"/>
          </a:xfrm>
          <a:prstGeom prst="roundRect">
            <a:avLst>
              <a:gd name="adj" fmla="val 88558"/>
            </a:avLst>
          </a:prstGeom>
          <a:solidFill>
            <a:srgbClr val="437066"/>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37" name="Text 69"/>
          <p:cNvSpPr/>
          <p:nvPr/>
        </p:nvSpPr>
        <p:spPr>
          <a:xfrm>
            <a:off x="1077840" y="2547720"/>
            <a:ext cx="2407680" cy="29916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850" strike="noStrike" u="none">
                <a:solidFill>
                  <a:srgbClr val="2c3249"/>
                </a:solidFill>
                <a:effectLst/>
                <a:uFillTx/>
                <a:latin typeface="Kanit Light"/>
                <a:ea typeface="Kanit Light"/>
              </a:rPr>
              <a:t>Front end</a:t>
            </a:r>
            <a:endParaRPr b="0" lang="en-US" sz="1850" strike="noStrike" u="none">
              <a:solidFill>
                <a:srgbClr val="ffffff"/>
              </a:solidFill>
              <a:effectLst/>
              <a:uFillTx/>
              <a:latin typeface="Arial"/>
            </a:endParaRPr>
          </a:p>
        </p:txBody>
      </p:sp>
      <p:sp>
        <p:nvSpPr>
          <p:cNvPr id="238" name="Text 70"/>
          <p:cNvSpPr/>
          <p:nvPr/>
        </p:nvSpPr>
        <p:spPr>
          <a:xfrm>
            <a:off x="1077840" y="3041640"/>
            <a:ext cx="5784120" cy="61452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2c3249"/>
                </a:solidFill>
                <a:effectLst/>
                <a:uFillTx/>
                <a:latin typeface="Martel Sans"/>
                <a:ea typeface="Martel Sans"/>
              </a:rPr>
              <a:t>HTML5, CSS3, JavaScript:</a:t>
            </a:r>
            <a:r>
              <a:rPr b="0" lang="en-US" sz="1500" strike="noStrike" u="none">
                <a:solidFill>
                  <a:srgbClr val="2c3249"/>
                </a:solidFill>
                <a:effectLst/>
                <a:uFillTx/>
                <a:latin typeface="Martel Sans"/>
                <a:ea typeface="Martel Sans"/>
              </a:rPr>
              <a:t> Modern web standards ensuring responsive design and interactive user interfaces.</a:t>
            </a:r>
            <a:endParaRPr b="0" lang="en-US" sz="1500" strike="noStrike" u="none">
              <a:solidFill>
                <a:srgbClr val="ffffff"/>
              </a:solidFill>
              <a:effectLst/>
              <a:uFillTx/>
              <a:latin typeface="Arial"/>
            </a:endParaRPr>
          </a:p>
        </p:txBody>
      </p:sp>
      <p:sp>
        <p:nvSpPr>
          <p:cNvPr id="239" name="Shape 24"/>
          <p:cNvSpPr/>
          <p:nvPr/>
        </p:nvSpPr>
        <p:spPr>
          <a:xfrm>
            <a:off x="793800" y="4066560"/>
            <a:ext cx="6284160" cy="1539720"/>
          </a:xfrm>
          <a:prstGeom prst="roundRect">
            <a:avLst>
              <a:gd name="adj" fmla="val 7116"/>
            </a:avLst>
          </a:prstGeom>
          <a:solidFill>
            <a:srgbClr val="ffffff"/>
          </a:solidFill>
          <a:ln w="22860">
            <a:solidFill>
              <a:srgbClr val="c5d2c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40" name="Shape 25"/>
          <p:cNvSpPr/>
          <p:nvPr/>
        </p:nvSpPr>
        <p:spPr>
          <a:xfrm>
            <a:off x="770760" y="4066560"/>
            <a:ext cx="89280" cy="1539720"/>
          </a:xfrm>
          <a:prstGeom prst="roundRect">
            <a:avLst>
              <a:gd name="adj" fmla="val 88558"/>
            </a:avLst>
          </a:prstGeom>
          <a:solidFill>
            <a:srgbClr val="437066"/>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41" name="Text 71"/>
          <p:cNvSpPr/>
          <p:nvPr/>
        </p:nvSpPr>
        <p:spPr>
          <a:xfrm>
            <a:off x="1077840" y="4282200"/>
            <a:ext cx="2407680" cy="29916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850" strike="noStrike" u="none">
                <a:solidFill>
                  <a:srgbClr val="2c3249"/>
                </a:solidFill>
                <a:effectLst/>
                <a:uFillTx/>
                <a:latin typeface="Kanit Light"/>
                <a:ea typeface="Kanit Light"/>
              </a:rPr>
              <a:t>Back end</a:t>
            </a:r>
            <a:endParaRPr b="0" lang="en-US" sz="1850" strike="noStrike" u="none">
              <a:solidFill>
                <a:srgbClr val="ffffff"/>
              </a:solidFill>
              <a:effectLst/>
              <a:uFillTx/>
              <a:latin typeface="Arial"/>
            </a:endParaRPr>
          </a:p>
        </p:txBody>
      </p:sp>
      <p:sp>
        <p:nvSpPr>
          <p:cNvPr id="242" name="Text 72"/>
          <p:cNvSpPr/>
          <p:nvPr/>
        </p:nvSpPr>
        <p:spPr>
          <a:xfrm>
            <a:off x="1077840" y="4776480"/>
            <a:ext cx="5784120" cy="61452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2c3249"/>
                </a:solidFill>
                <a:effectLst/>
                <a:uFillTx/>
                <a:latin typeface="Martel Sans"/>
                <a:ea typeface="Martel Sans"/>
              </a:rPr>
              <a:t>Node.js:</a:t>
            </a:r>
            <a:r>
              <a:rPr b="0" lang="en-US" sz="1500" strike="noStrike" u="none">
                <a:solidFill>
                  <a:srgbClr val="2c3249"/>
                </a:solidFill>
                <a:effectLst/>
                <a:uFillTx/>
                <a:latin typeface="Martel Sans"/>
                <a:ea typeface="Martel Sans"/>
              </a:rPr>
              <a:t> Efficient server-side JavaScript runtime for handling concurrent requests and real-time operations.</a:t>
            </a:r>
            <a:endParaRPr b="0" lang="en-US" sz="1500" strike="noStrike" u="none">
              <a:solidFill>
                <a:srgbClr val="ffffff"/>
              </a:solidFill>
              <a:effectLst/>
              <a:uFillTx/>
              <a:latin typeface="Arial"/>
            </a:endParaRPr>
          </a:p>
        </p:txBody>
      </p:sp>
      <p:sp>
        <p:nvSpPr>
          <p:cNvPr id="243" name="Shape 29"/>
          <p:cNvSpPr/>
          <p:nvPr/>
        </p:nvSpPr>
        <p:spPr>
          <a:xfrm>
            <a:off x="793800" y="5801400"/>
            <a:ext cx="6284160" cy="1539720"/>
          </a:xfrm>
          <a:prstGeom prst="roundRect">
            <a:avLst>
              <a:gd name="adj" fmla="val 7116"/>
            </a:avLst>
          </a:prstGeom>
          <a:solidFill>
            <a:srgbClr val="ffffff"/>
          </a:solidFill>
          <a:ln w="22860">
            <a:solidFill>
              <a:srgbClr val="c5d2c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44" name="Shape 30"/>
          <p:cNvSpPr/>
          <p:nvPr/>
        </p:nvSpPr>
        <p:spPr>
          <a:xfrm>
            <a:off x="770760" y="5801400"/>
            <a:ext cx="89280" cy="1539720"/>
          </a:xfrm>
          <a:prstGeom prst="roundRect">
            <a:avLst>
              <a:gd name="adj" fmla="val 88558"/>
            </a:avLst>
          </a:prstGeom>
          <a:solidFill>
            <a:srgbClr val="437066"/>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45" name="Text 73"/>
          <p:cNvSpPr/>
          <p:nvPr/>
        </p:nvSpPr>
        <p:spPr>
          <a:xfrm>
            <a:off x="1077840" y="6017040"/>
            <a:ext cx="2407680" cy="29916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850" strike="noStrike" u="none">
                <a:solidFill>
                  <a:srgbClr val="2c3249"/>
                </a:solidFill>
                <a:effectLst/>
                <a:uFillTx/>
                <a:latin typeface="Kanit Light"/>
                <a:ea typeface="Kanit Light"/>
              </a:rPr>
              <a:t>Database</a:t>
            </a:r>
            <a:endParaRPr b="0" lang="en-US" sz="1850" strike="noStrike" u="none">
              <a:solidFill>
                <a:srgbClr val="ffffff"/>
              </a:solidFill>
              <a:effectLst/>
              <a:uFillTx/>
              <a:latin typeface="Arial"/>
            </a:endParaRPr>
          </a:p>
        </p:txBody>
      </p:sp>
      <p:sp>
        <p:nvSpPr>
          <p:cNvPr id="246" name="Text 74"/>
          <p:cNvSpPr/>
          <p:nvPr/>
        </p:nvSpPr>
        <p:spPr>
          <a:xfrm>
            <a:off x="1077840" y="6510960"/>
            <a:ext cx="5784120" cy="61452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2c3249"/>
                </a:solidFill>
                <a:effectLst/>
                <a:uFillTx/>
                <a:latin typeface="Martel Sans"/>
                <a:ea typeface="Martel Sans"/>
              </a:rPr>
              <a:t>MySQL:</a:t>
            </a:r>
            <a:r>
              <a:rPr b="0" lang="en-US" sz="1500" strike="noStrike" u="none">
                <a:solidFill>
                  <a:srgbClr val="2c3249"/>
                </a:solidFill>
                <a:effectLst/>
                <a:uFillTx/>
                <a:latin typeface="Martel Sans"/>
                <a:ea typeface="Martel Sans"/>
              </a:rPr>
              <a:t> Reliable relational database for structured data storage with ACID compliance.</a:t>
            </a:r>
            <a:endParaRPr b="0" lang="en-US" sz="1500" strike="noStrike" u="none">
              <a:solidFill>
                <a:srgbClr val="ffffff"/>
              </a:solidFill>
              <a:effectLst/>
              <a:uFillTx/>
              <a:latin typeface="Arial"/>
            </a:endParaRPr>
          </a:p>
        </p:txBody>
      </p:sp>
      <p:sp>
        <p:nvSpPr>
          <p:cNvPr id="247" name="Text 75"/>
          <p:cNvSpPr/>
          <p:nvPr/>
        </p:nvSpPr>
        <p:spPr>
          <a:xfrm>
            <a:off x="7557840" y="1753560"/>
            <a:ext cx="2889720" cy="359280"/>
          </a:xfrm>
          <a:prstGeom prst="rect">
            <a:avLst/>
          </a:prstGeom>
          <a:noFill/>
          <a:ln w="0">
            <a:noFill/>
          </a:ln>
        </p:spPr>
        <p:style>
          <a:lnRef idx="0"/>
          <a:fillRef idx="0"/>
          <a:effectRef idx="0"/>
          <a:fontRef idx="minor"/>
        </p:style>
        <p:txBody>
          <a:bodyPr wrap="none" lIns="0" rIns="0" tIns="0" bIns="0" anchor="t">
            <a:noAutofit/>
          </a:bodyPr>
          <a:p>
            <a:pPr>
              <a:lnSpc>
                <a:spcPts val="2801"/>
              </a:lnSpc>
              <a:tabLst>
                <a:tab algn="l" pos="0"/>
              </a:tabLst>
            </a:pPr>
            <a:r>
              <a:rPr b="0" lang="en-US" sz="2250" strike="noStrike" u="none">
                <a:solidFill>
                  <a:srgbClr val="272d45"/>
                </a:solidFill>
                <a:effectLst/>
                <a:uFillTx/>
                <a:latin typeface="Kanit Light"/>
                <a:ea typeface="Kanit Light"/>
              </a:rPr>
              <a:t>AI &amp; Design Tools</a:t>
            </a:r>
            <a:endParaRPr b="0" lang="en-US" sz="2250" strike="noStrike" u="none">
              <a:solidFill>
                <a:srgbClr val="ffffff"/>
              </a:solidFill>
              <a:effectLst/>
              <a:uFillTx/>
              <a:latin typeface="Arial"/>
            </a:endParaRPr>
          </a:p>
        </p:txBody>
      </p:sp>
      <p:sp>
        <p:nvSpPr>
          <p:cNvPr id="248" name="Shape 31"/>
          <p:cNvSpPr/>
          <p:nvPr/>
        </p:nvSpPr>
        <p:spPr>
          <a:xfrm>
            <a:off x="7557840" y="2332080"/>
            <a:ext cx="6284160" cy="1539720"/>
          </a:xfrm>
          <a:prstGeom prst="roundRect">
            <a:avLst>
              <a:gd name="adj" fmla="val 7116"/>
            </a:avLst>
          </a:prstGeom>
          <a:solidFill>
            <a:srgbClr val="ffffff"/>
          </a:solidFill>
          <a:ln w="22860">
            <a:solidFill>
              <a:srgbClr val="c5d2c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49" name="Shape 32"/>
          <p:cNvSpPr/>
          <p:nvPr/>
        </p:nvSpPr>
        <p:spPr>
          <a:xfrm>
            <a:off x="7535160" y="2332080"/>
            <a:ext cx="89280" cy="1539720"/>
          </a:xfrm>
          <a:prstGeom prst="roundRect">
            <a:avLst>
              <a:gd name="adj" fmla="val 88558"/>
            </a:avLst>
          </a:prstGeom>
          <a:solidFill>
            <a:srgbClr val="437066"/>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50" name="Text 76"/>
          <p:cNvSpPr/>
          <p:nvPr/>
        </p:nvSpPr>
        <p:spPr>
          <a:xfrm>
            <a:off x="7842240" y="2547720"/>
            <a:ext cx="2407680" cy="29916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850" strike="noStrike" u="none">
                <a:solidFill>
                  <a:srgbClr val="2c3249"/>
                </a:solidFill>
                <a:effectLst/>
                <a:uFillTx/>
                <a:latin typeface="Kanit Light"/>
                <a:ea typeface="Kanit Light"/>
              </a:rPr>
              <a:t>Design</a:t>
            </a:r>
            <a:endParaRPr b="0" lang="en-US" sz="1850" strike="noStrike" u="none">
              <a:solidFill>
                <a:srgbClr val="ffffff"/>
              </a:solidFill>
              <a:effectLst/>
              <a:uFillTx/>
              <a:latin typeface="Arial"/>
            </a:endParaRPr>
          </a:p>
        </p:txBody>
      </p:sp>
      <p:sp>
        <p:nvSpPr>
          <p:cNvPr id="251" name="Text 77"/>
          <p:cNvSpPr/>
          <p:nvPr/>
        </p:nvSpPr>
        <p:spPr>
          <a:xfrm>
            <a:off x="7842240" y="3041640"/>
            <a:ext cx="5784120" cy="61452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2c3249"/>
                </a:solidFill>
                <a:effectLst/>
                <a:uFillTx/>
                <a:latin typeface="Martel Sans"/>
                <a:ea typeface="Martel Sans"/>
              </a:rPr>
              <a:t>Figma:</a:t>
            </a:r>
            <a:r>
              <a:rPr b="0" lang="en-US" sz="1500" strike="noStrike" u="none">
                <a:solidFill>
                  <a:srgbClr val="2c3249"/>
                </a:solidFill>
                <a:effectLst/>
                <a:uFillTx/>
                <a:latin typeface="Martel Sans"/>
                <a:ea typeface="Martel Sans"/>
              </a:rPr>
              <a:t> Collaborative interface design and prototyping for creating intuitive user experiences.</a:t>
            </a:r>
            <a:endParaRPr b="0" lang="en-US" sz="1500" strike="noStrike" u="none">
              <a:solidFill>
                <a:srgbClr val="ffffff"/>
              </a:solidFill>
              <a:effectLst/>
              <a:uFillTx/>
              <a:latin typeface="Arial"/>
            </a:endParaRPr>
          </a:p>
        </p:txBody>
      </p:sp>
      <p:sp>
        <p:nvSpPr>
          <p:cNvPr id="252" name="Shape 33"/>
          <p:cNvSpPr/>
          <p:nvPr/>
        </p:nvSpPr>
        <p:spPr>
          <a:xfrm>
            <a:off x="7557840" y="4066560"/>
            <a:ext cx="6284160" cy="1539720"/>
          </a:xfrm>
          <a:prstGeom prst="roundRect">
            <a:avLst>
              <a:gd name="adj" fmla="val 7116"/>
            </a:avLst>
          </a:prstGeom>
          <a:solidFill>
            <a:srgbClr val="ffffff"/>
          </a:solidFill>
          <a:ln w="22860">
            <a:solidFill>
              <a:srgbClr val="c5d2c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53" name="Shape 34"/>
          <p:cNvSpPr/>
          <p:nvPr/>
        </p:nvSpPr>
        <p:spPr>
          <a:xfrm>
            <a:off x="7535160" y="4066560"/>
            <a:ext cx="89280" cy="1539720"/>
          </a:xfrm>
          <a:prstGeom prst="roundRect">
            <a:avLst>
              <a:gd name="adj" fmla="val 88558"/>
            </a:avLst>
          </a:prstGeom>
          <a:solidFill>
            <a:srgbClr val="437066"/>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54" name="Text 78"/>
          <p:cNvSpPr/>
          <p:nvPr/>
        </p:nvSpPr>
        <p:spPr>
          <a:xfrm>
            <a:off x="7842240" y="4282200"/>
            <a:ext cx="2407680" cy="29916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850" strike="noStrike" u="none">
                <a:solidFill>
                  <a:srgbClr val="2c3249"/>
                </a:solidFill>
                <a:effectLst/>
                <a:uFillTx/>
                <a:latin typeface="Kanit Light"/>
                <a:ea typeface="Kanit Light"/>
              </a:rPr>
              <a:t>AI Integration</a:t>
            </a:r>
            <a:endParaRPr b="0" lang="en-US" sz="1850" strike="noStrike" u="none">
              <a:solidFill>
                <a:srgbClr val="ffffff"/>
              </a:solidFill>
              <a:effectLst/>
              <a:uFillTx/>
              <a:latin typeface="Arial"/>
            </a:endParaRPr>
          </a:p>
        </p:txBody>
      </p:sp>
      <p:sp>
        <p:nvSpPr>
          <p:cNvPr id="255" name="Text 79"/>
          <p:cNvSpPr/>
          <p:nvPr/>
        </p:nvSpPr>
        <p:spPr>
          <a:xfrm>
            <a:off x="7842240" y="4776480"/>
            <a:ext cx="5784120" cy="61452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2c3249"/>
                </a:solidFill>
                <a:effectLst/>
                <a:uFillTx/>
                <a:latin typeface="Martel Sans"/>
                <a:ea typeface="Martel Sans"/>
              </a:rPr>
              <a:t>ChatGPT, Gemini, Perplexity:</a:t>
            </a:r>
            <a:r>
              <a:rPr b="0" lang="en-US" sz="1500" strike="noStrike" u="none">
                <a:solidFill>
                  <a:srgbClr val="2c3249"/>
                </a:solidFill>
                <a:effectLst/>
                <a:uFillTx/>
                <a:latin typeface="Martel Sans"/>
                <a:ea typeface="Martel Sans"/>
              </a:rPr>
              <a:t> Multiple AI models for voice recognition, NLP, and intelligent assistance.</a:t>
            </a:r>
            <a:endParaRPr b="0" lang="en-US" sz="1500" strike="noStrike" u="none">
              <a:solidFill>
                <a:srgbClr val="ffffff"/>
              </a:solidFill>
              <a:effectLst/>
              <a:uFillTx/>
              <a:latin typeface="Arial"/>
            </a:endParaRPr>
          </a:p>
        </p:txBody>
      </p:sp>
      <p:sp>
        <p:nvSpPr>
          <p:cNvPr id="256" name="Shape 35"/>
          <p:cNvSpPr/>
          <p:nvPr/>
        </p:nvSpPr>
        <p:spPr>
          <a:xfrm>
            <a:off x="7557840" y="5801400"/>
            <a:ext cx="6284160" cy="1539720"/>
          </a:xfrm>
          <a:prstGeom prst="roundRect">
            <a:avLst>
              <a:gd name="adj" fmla="val 7116"/>
            </a:avLst>
          </a:prstGeom>
          <a:solidFill>
            <a:srgbClr val="ffffff"/>
          </a:solidFill>
          <a:ln w="22860">
            <a:solidFill>
              <a:srgbClr val="c5d2cf"/>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57" name="Shape 36"/>
          <p:cNvSpPr/>
          <p:nvPr/>
        </p:nvSpPr>
        <p:spPr>
          <a:xfrm>
            <a:off x="7535160" y="5801400"/>
            <a:ext cx="89280" cy="1539720"/>
          </a:xfrm>
          <a:prstGeom prst="roundRect">
            <a:avLst>
              <a:gd name="adj" fmla="val 88558"/>
            </a:avLst>
          </a:prstGeom>
          <a:solidFill>
            <a:srgbClr val="437066"/>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58" name="Text 80"/>
          <p:cNvSpPr/>
          <p:nvPr/>
        </p:nvSpPr>
        <p:spPr>
          <a:xfrm>
            <a:off x="7842240" y="6017040"/>
            <a:ext cx="2407680" cy="29916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850" strike="noStrike" u="none">
                <a:solidFill>
                  <a:srgbClr val="2c3249"/>
                </a:solidFill>
                <a:effectLst/>
                <a:uFillTx/>
                <a:latin typeface="Kanit Light"/>
                <a:ea typeface="Kanit Light"/>
              </a:rPr>
              <a:t>Development</a:t>
            </a:r>
            <a:endParaRPr b="0" lang="en-US" sz="1850" strike="noStrike" u="none">
              <a:solidFill>
                <a:srgbClr val="ffffff"/>
              </a:solidFill>
              <a:effectLst/>
              <a:uFillTx/>
              <a:latin typeface="Arial"/>
            </a:endParaRPr>
          </a:p>
        </p:txBody>
      </p:sp>
      <p:sp>
        <p:nvSpPr>
          <p:cNvPr id="259" name="Text 81"/>
          <p:cNvSpPr/>
          <p:nvPr/>
        </p:nvSpPr>
        <p:spPr>
          <a:xfrm>
            <a:off x="7842240" y="6510960"/>
            <a:ext cx="5784120" cy="614520"/>
          </a:xfrm>
          <a:prstGeom prst="rect">
            <a:avLst/>
          </a:prstGeom>
          <a:noFill/>
          <a:ln w="0">
            <a:noFill/>
          </a:ln>
        </p:spPr>
        <p:style>
          <a:lnRef idx="0"/>
          <a:fillRef idx="0"/>
          <a:effectRef idx="0"/>
          <a:fontRef idx="minor"/>
        </p:style>
        <p:txBody>
          <a:bodyPr lIns="0" rIns="0" tIns="0" bIns="0" anchor="t">
            <a:noAutofit/>
          </a:bodyPr>
          <a:p>
            <a:pPr>
              <a:lnSpc>
                <a:spcPts val="2401"/>
              </a:lnSpc>
              <a:tabLst>
                <a:tab algn="l" pos="0"/>
              </a:tabLst>
            </a:pPr>
            <a:r>
              <a:rPr b="1" lang="en-US" sz="1500" strike="noStrike" u="none">
                <a:solidFill>
                  <a:srgbClr val="2c3249"/>
                </a:solidFill>
                <a:effectLst/>
                <a:uFillTx/>
                <a:latin typeface="Martel Sans"/>
                <a:ea typeface="Martel Sans"/>
              </a:rPr>
              <a:t>bolt.new, v0.dev:</a:t>
            </a:r>
            <a:r>
              <a:rPr b="0" lang="en-US" sz="1500" strike="noStrike" u="none">
                <a:solidFill>
                  <a:srgbClr val="2c3249"/>
                </a:solidFill>
                <a:effectLst/>
                <a:uFillTx/>
                <a:latin typeface="Martel Sans"/>
                <a:ea typeface="Martel Sans"/>
              </a:rPr>
              <a:t> AI-assisted code generation tools accelerating development and ensuring best practices.</a:t>
            </a:r>
            <a:endParaRPr b="0" lang="en-US" sz="1500" strike="noStrike" u="none">
              <a:solidFill>
                <a:srgbClr val="ffffff"/>
              </a:solidFill>
              <a:effectLst/>
              <a:uFillTx/>
              <a:latin typeface="Arial"/>
            </a:endParaRPr>
          </a:p>
        </p:txBody>
      </p:sp>
      <p:sp>
        <p:nvSpPr>
          <p:cNvPr id="260" name=""/>
          <p:cNvSpPr/>
          <p:nvPr/>
        </p:nvSpPr>
        <p:spPr>
          <a:xfrm>
            <a:off x="12783600" y="7754040"/>
            <a:ext cx="1827000" cy="409680"/>
          </a:xfrm>
          <a:prstGeom prst="roundRect">
            <a:avLst>
              <a:gd name="adj" fmla="val 16667"/>
            </a:avLst>
          </a:prstGeom>
          <a:solidFill>
            <a:srgbClr val="fffff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113</TotalTime>
  <Application>LibreOffice/25.2.6.2$Linux_X86_64 LibreOffice_project/520$Build-2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2025-11-26T08:42:14Z</dcterms:created>
  <dc:creator/>
  <dc:description/>
  <dc:language>en-US</dc:language>
  <cp:lastModifiedBy/>
  <dcterms:modified xsi:type="dcterms:W3CDTF">2025-11-26T20:03:19Z</dcterms:modified>
  <cp:revision>11</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10</vt:i4>
  </property>
  <property fmtid="{D5CDD505-2E9C-101B-9397-08002B2CF9AE}" pid="3" name="PresentationFormat">
    <vt:lpwstr>On-screen Show (16:9)</vt:lpwstr>
  </property>
  <property fmtid="{D5CDD505-2E9C-101B-9397-08002B2CF9AE}" pid="4" name="Slides">
    <vt:i4>10</vt:i4>
  </property>
</Properties>
</file>